
<file path=[Content_Types].xml><?xml version="1.0" encoding="utf-8"?>
<Types xmlns="http://schemas.openxmlformats.org/package/2006/content-types">
  <Default ContentType="image/jpg" Extension="jpg"/>
  <Default ContentType="application/xml" Extension="xml"/>
  <Default ContentType="image/png" Extension="png"/>
  <Default ContentType="image/jpeg" Extension="jfif"/>
  <Default ContentType="application/vnd.openxmlformats-package.relationships+xml" Extension="rels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8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10287000" cx="18288000"/>
  <p:notesSz cx="18288000" cy="10287000"/>
  <p:defaultTextStyle>
    <a:defPPr lvl="0">
      <a:defRPr lang="de-DE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78B79-8116-4802-8E5B-49689AD98D71}" type="datetimeFigureOut">
              <a:rPr lang="de-DE" smtClean="0"/>
              <a:t>01.06.2023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771C7-561D-4D05-8729-A0603369C6C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0804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2A4A9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13C7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2A4A9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3920" y="2514817"/>
            <a:ext cx="11144249" cy="74390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2A4A9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2019" y="580278"/>
            <a:ext cx="12851130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2A4A9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198" y="3069135"/>
            <a:ext cx="18247603" cy="3512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13C7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hub.teachingandlearning.ie/resource/towards-a-national-understanding-of-the-agile-curriculum/" TargetMode="Externa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f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825173" y="3365746"/>
            <a:ext cx="7463155" cy="6921500"/>
            <a:chOff x="10825173" y="3365746"/>
            <a:chExt cx="7463155" cy="6921500"/>
          </a:xfrm>
        </p:grpSpPr>
        <p:sp>
          <p:nvSpPr>
            <p:cNvPr id="3" name="object 3"/>
            <p:cNvSpPr/>
            <p:nvPr/>
          </p:nvSpPr>
          <p:spPr>
            <a:xfrm>
              <a:off x="13161807" y="3365746"/>
              <a:ext cx="5126355" cy="6921500"/>
            </a:xfrm>
            <a:custGeom>
              <a:avLst/>
              <a:gdLst/>
              <a:ahLst/>
              <a:cxnLst/>
              <a:rect l="l" t="t" r="r" b="b"/>
              <a:pathLst>
                <a:path w="5126355" h="6921500">
                  <a:moveTo>
                    <a:pt x="5126192" y="6921253"/>
                  </a:moveTo>
                  <a:lnTo>
                    <a:pt x="2278333" y="6921253"/>
                  </a:lnTo>
                  <a:lnTo>
                    <a:pt x="0" y="4642920"/>
                  </a:lnTo>
                  <a:lnTo>
                    <a:pt x="4642920" y="0"/>
                  </a:lnTo>
                  <a:lnTo>
                    <a:pt x="5126192" y="483271"/>
                  </a:lnTo>
                  <a:lnTo>
                    <a:pt x="5126192" y="6921253"/>
                  </a:lnTo>
                  <a:close/>
                </a:path>
              </a:pathLst>
            </a:custGeom>
            <a:solidFill>
              <a:srgbClr val="527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3873193" y="3653601"/>
              <a:ext cx="4415155" cy="6633845"/>
            </a:xfrm>
            <a:custGeom>
              <a:avLst/>
              <a:gdLst/>
              <a:ahLst/>
              <a:cxnLst/>
              <a:rect l="l" t="t" r="r" b="b"/>
              <a:pathLst>
                <a:path w="4415155" h="6633845">
                  <a:moveTo>
                    <a:pt x="2494787" y="6633397"/>
                  </a:moveTo>
                  <a:lnTo>
                    <a:pt x="0" y="4138609"/>
                  </a:lnTo>
                  <a:lnTo>
                    <a:pt x="4138609" y="0"/>
                  </a:lnTo>
                  <a:lnTo>
                    <a:pt x="4396757" y="258147"/>
                  </a:lnTo>
                  <a:lnTo>
                    <a:pt x="4138611" y="258147"/>
                  </a:lnTo>
                  <a:lnTo>
                    <a:pt x="260894" y="4135863"/>
                  </a:lnTo>
                  <a:lnTo>
                    <a:pt x="2758428" y="6633397"/>
                  </a:lnTo>
                  <a:lnTo>
                    <a:pt x="2494787" y="6633397"/>
                  </a:lnTo>
                  <a:close/>
                </a:path>
                <a:path w="4415155" h="6633845">
                  <a:moveTo>
                    <a:pt x="4138611" y="258147"/>
                  </a:moveTo>
                  <a:lnTo>
                    <a:pt x="4396757" y="258147"/>
                  </a:lnTo>
                  <a:lnTo>
                    <a:pt x="4414807" y="276197"/>
                  </a:lnTo>
                  <a:lnTo>
                    <a:pt x="4414807" y="534343"/>
                  </a:lnTo>
                  <a:lnTo>
                    <a:pt x="4138611" y="25814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825173" y="6886598"/>
              <a:ext cx="6800850" cy="3400425"/>
            </a:xfrm>
            <a:custGeom>
              <a:avLst/>
              <a:gdLst/>
              <a:ahLst/>
              <a:cxnLst/>
              <a:rect l="l" t="t" r="r" b="b"/>
              <a:pathLst>
                <a:path w="6800850" h="3400425">
                  <a:moveTo>
                    <a:pt x="0" y="3400401"/>
                  </a:moveTo>
                  <a:lnTo>
                    <a:pt x="3400400" y="0"/>
                  </a:lnTo>
                  <a:lnTo>
                    <a:pt x="3672285" y="271884"/>
                  </a:lnTo>
                  <a:lnTo>
                    <a:pt x="3400401" y="271884"/>
                  </a:lnTo>
                  <a:lnTo>
                    <a:pt x="271884" y="3400401"/>
                  </a:lnTo>
                  <a:lnTo>
                    <a:pt x="0" y="3400401"/>
                  </a:lnTo>
                  <a:close/>
                </a:path>
                <a:path w="6800850" h="3400425">
                  <a:moveTo>
                    <a:pt x="3400401" y="271884"/>
                  </a:moveTo>
                  <a:lnTo>
                    <a:pt x="3672285" y="271884"/>
                  </a:lnTo>
                  <a:lnTo>
                    <a:pt x="6800801" y="3400401"/>
                  </a:lnTo>
                  <a:lnTo>
                    <a:pt x="6528918" y="3400401"/>
                  </a:lnTo>
                  <a:lnTo>
                    <a:pt x="3400401" y="271884"/>
                  </a:lnTo>
                  <a:close/>
                </a:path>
              </a:pathLst>
            </a:custGeom>
            <a:solidFill>
              <a:srgbClr val="2A4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0" y="0"/>
            <a:ext cx="523240" cy="10283190"/>
          </a:xfrm>
          <a:custGeom>
            <a:avLst/>
            <a:gdLst/>
            <a:ahLst/>
            <a:cxnLst/>
            <a:rect l="l" t="t" r="r" b="b"/>
            <a:pathLst>
              <a:path w="523240" h="10283190">
                <a:moveTo>
                  <a:pt x="522846" y="10282648"/>
                </a:moveTo>
                <a:lnTo>
                  <a:pt x="0" y="10282648"/>
                </a:lnTo>
                <a:lnTo>
                  <a:pt x="0" y="0"/>
                </a:lnTo>
                <a:lnTo>
                  <a:pt x="522846" y="0"/>
                </a:lnTo>
                <a:lnTo>
                  <a:pt x="522846" y="10282648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17353" y="461271"/>
            <a:ext cx="10925174" cy="4781549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5717107" y="7656953"/>
            <a:ext cx="5200262" cy="10105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uk-UA" sz="3200" b="1" spc="135" dirty="0">
                <a:solidFill>
                  <a:srgbClr val="2A4A9D"/>
                </a:solidFill>
                <a:latin typeface="Tahoma"/>
                <a:cs typeface="Tahoma"/>
              </a:rPr>
              <a:t>Ірина Золотарьова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3200" dirty="0">
              <a:latin typeface="Tahoma"/>
              <a:cs typeface="Tahoma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961EACD-0448-4B5B-B2A4-E567EB12F8AA}"/>
              </a:ext>
            </a:extLst>
          </p:cNvPr>
          <p:cNvSpPr/>
          <p:nvPr/>
        </p:nvSpPr>
        <p:spPr>
          <a:xfrm>
            <a:off x="2282444" y="5510641"/>
            <a:ext cx="10959090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kern="0" spc="215" dirty="0">
                <a:solidFill>
                  <a:srgbClr val="213C7B"/>
                </a:solidFill>
                <a:latin typeface="Arial"/>
                <a:ea typeface="+mj-ea"/>
                <a:cs typeface="Arial"/>
              </a:rPr>
              <a:t>«Інституційна стратегія впровадження </a:t>
            </a:r>
            <a:endParaRPr lang="en-GB" sz="4200" kern="0" spc="215" dirty="0">
              <a:solidFill>
                <a:srgbClr val="213C7B"/>
              </a:solidFill>
              <a:latin typeface="Arial"/>
              <a:ea typeface="+mj-ea"/>
              <a:cs typeface="Arial"/>
            </a:endParaRPr>
          </a:p>
          <a:p>
            <a:r>
              <a:rPr lang="ru-RU" sz="4200" kern="0" spc="215" dirty="0">
                <a:solidFill>
                  <a:srgbClr val="213C7B"/>
                </a:solidFill>
                <a:latin typeface="Arial"/>
                <a:ea typeface="+mj-ea"/>
                <a:cs typeface="Arial"/>
              </a:rPr>
              <a:t>цифрового навчання та викладання»</a:t>
            </a:r>
            <a:endParaRPr lang="de-DE" sz="4200" kern="0" spc="215" dirty="0">
              <a:solidFill>
                <a:srgbClr val="213C7B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4DD4B09-3E54-405D-BF32-826C9AC2DE0B}"/>
              </a:ext>
            </a:extLst>
          </p:cNvPr>
          <p:cNvSpPr/>
          <p:nvPr/>
        </p:nvSpPr>
        <p:spPr>
          <a:xfrm>
            <a:off x="6335791" y="8635810"/>
            <a:ext cx="31024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kern="0" spc="215" dirty="0">
                <a:solidFill>
                  <a:srgbClr val="213C7B"/>
                </a:solidFill>
                <a:latin typeface="Arial"/>
                <a:ea typeface="+mj-ea"/>
                <a:cs typeface="Arial"/>
              </a:rPr>
              <a:t>3 червня 2023 р.</a:t>
            </a:r>
            <a:endParaRPr lang="de-DE" sz="2400" b="1" kern="0" spc="215" dirty="0">
              <a:solidFill>
                <a:srgbClr val="213C7B"/>
              </a:solidFill>
              <a:latin typeface="Arial"/>
              <a:ea typeface="+mj-ea"/>
              <a:cs typeface="Arial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B66AAC6-B3B9-48E9-99EE-6FAA0FEDF6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40" y="0"/>
            <a:ext cx="2663453" cy="1384996"/>
          </a:xfrm>
          <a:prstGeom prst="rect">
            <a:avLst/>
          </a:prstGeom>
        </p:spPr>
      </p:pic>
      <p:pic>
        <p:nvPicPr>
          <p:cNvPr id="1033" name="Picture 9" descr="Нет описания фото.">
            <a:extLst>
              <a:ext uri="{FF2B5EF4-FFF2-40B4-BE49-F238E27FC236}">
                <a16:creationId xmlns:a16="http://schemas.microsoft.com/office/drawing/2014/main" id="{C338C74F-905A-41CE-BBA2-72CF1E7A5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0770" y="102383"/>
            <a:ext cx="2105024" cy="210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13000" y="1"/>
            <a:ext cx="4575175" cy="4641850"/>
          </a:xfrm>
          <a:custGeom>
            <a:avLst/>
            <a:gdLst/>
            <a:ahLst/>
            <a:cxnLst/>
            <a:rect l="l" t="t" r="r" b="b"/>
            <a:pathLst>
              <a:path w="4575175" h="4641850">
                <a:moveTo>
                  <a:pt x="3540166" y="4578347"/>
                </a:moveTo>
                <a:lnTo>
                  <a:pt x="2230000" y="4578347"/>
                </a:lnTo>
                <a:lnTo>
                  <a:pt x="1921282" y="4489447"/>
                </a:lnTo>
                <a:lnTo>
                  <a:pt x="1878384" y="4464047"/>
                </a:lnTo>
                <a:lnTo>
                  <a:pt x="1793551" y="4438647"/>
                </a:lnTo>
                <a:lnTo>
                  <a:pt x="1751629" y="4413247"/>
                </a:lnTo>
                <a:lnTo>
                  <a:pt x="1710045" y="4400547"/>
                </a:lnTo>
                <a:lnTo>
                  <a:pt x="1668804" y="4375147"/>
                </a:lnTo>
                <a:lnTo>
                  <a:pt x="1627914" y="4362447"/>
                </a:lnTo>
                <a:lnTo>
                  <a:pt x="1587380" y="4337047"/>
                </a:lnTo>
                <a:lnTo>
                  <a:pt x="1547208" y="4324347"/>
                </a:lnTo>
                <a:lnTo>
                  <a:pt x="1428926" y="4248147"/>
                </a:lnTo>
                <a:lnTo>
                  <a:pt x="1390264" y="4235447"/>
                </a:lnTo>
                <a:lnTo>
                  <a:pt x="1314125" y="4184647"/>
                </a:lnTo>
                <a:lnTo>
                  <a:pt x="1239606" y="4133847"/>
                </a:lnTo>
                <a:lnTo>
                  <a:pt x="1166756" y="4083047"/>
                </a:lnTo>
                <a:lnTo>
                  <a:pt x="1095625" y="4032247"/>
                </a:lnTo>
                <a:lnTo>
                  <a:pt x="1060718" y="3994147"/>
                </a:lnTo>
                <a:lnTo>
                  <a:pt x="992256" y="3943347"/>
                </a:lnTo>
                <a:lnTo>
                  <a:pt x="958712" y="3905248"/>
                </a:lnTo>
                <a:lnTo>
                  <a:pt x="925635" y="3879848"/>
                </a:lnTo>
                <a:lnTo>
                  <a:pt x="893029" y="3854448"/>
                </a:lnTo>
                <a:lnTo>
                  <a:pt x="860903" y="3816348"/>
                </a:lnTo>
                <a:lnTo>
                  <a:pt x="829261" y="3790948"/>
                </a:lnTo>
                <a:lnTo>
                  <a:pt x="798110" y="3752848"/>
                </a:lnTo>
                <a:lnTo>
                  <a:pt x="767455" y="3727448"/>
                </a:lnTo>
                <a:lnTo>
                  <a:pt x="737304" y="3689348"/>
                </a:lnTo>
                <a:lnTo>
                  <a:pt x="707662" y="3651248"/>
                </a:lnTo>
                <a:lnTo>
                  <a:pt x="678535" y="3625848"/>
                </a:lnTo>
                <a:lnTo>
                  <a:pt x="649929" y="3587748"/>
                </a:lnTo>
                <a:lnTo>
                  <a:pt x="621851" y="3549648"/>
                </a:lnTo>
                <a:lnTo>
                  <a:pt x="594307" y="3511548"/>
                </a:lnTo>
                <a:lnTo>
                  <a:pt x="567303" y="3486148"/>
                </a:lnTo>
                <a:lnTo>
                  <a:pt x="540844" y="3448048"/>
                </a:lnTo>
                <a:lnTo>
                  <a:pt x="514937" y="3409948"/>
                </a:lnTo>
                <a:lnTo>
                  <a:pt x="489589" y="3371848"/>
                </a:lnTo>
                <a:lnTo>
                  <a:pt x="464804" y="3333748"/>
                </a:lnTo>
                <a:lnTo>
                  <a:pt x="440590" y="3295648"/>
                </a:lnTo>
                <a:lnTo>
                  <a:pt x="416953" y="3257548"/>
                </a:lnTo>
                <a:lnTo>
                  <a:pt x="393898" y="3219448"/>
                </a:lnTo>
                <a:lnTo>
                  <a:pt x="371432" y="3181348"/>
                </a:lnTo>
                <a:lnTo>
                  <a:pt x="349561" y="3143248"/>
                </a:lnTo>
                <a:lnTo>
                  <a:pt x="328290" y="3105148"/>
                </a:lnTo>
                <a:lnTo>
                  <a:pt x="307627" y="3067048"/>
                </a:lnTo>
                <a:lnTo>
                  <a:pt x="287577" y="3016248"/>
                </a:lnTo>
                <a:lnTo>
                  <a:pt x="268146" y="2978148"/>
                </a:lnTo>
                <a:lnTo>
                  <a:pt x="249341" y="2940048"/>
                </a:lnTo>
                <a:lnTo>
                  <a:pt x="231168" y="2901948"/>
                </a:lnTo>
                <a:lnTo>
                  <a:pt x="213632" y="2851148"/>
                </a:lnTo>
                <a:lnTo>
                  <a:pt x="196740" y="2813048"/>
                </a:lnTo>
                <a:lnTo>
                  <a:pt x="180498" y="2774948"/>
                </a:lnTo>
                <a:lnTo>
                  <a:pt x="164912" y="2724148"/>
                </a:lnTo>
                <a:lnTo>
                  <a:pt x="149988" y="2686048"/>
                </a:lnTo>
                <a:lnTo>
                  <a:pt x="135732" y="2635248"/>
                </a:lnTo>
                <a:lnTo>
                  <a:pt x="122151" y="2597148"/>
                </a:lnTo>
                <a:lnTo>
                  <a:pt x="109251" y="2546348"/>
                </a:lnTo>
                <a:lnTo>
                  <a:pt x="97037" y="2508248"/>
                </a:lnTo>
                <a:lnTo>
                  <a:pt x="85516" y="2457448"/>
                </a:lnTo>
                <a:lnTo>
                  <a:pt x="74694" y="2419348"/>
                </a:lnTo>
                <a:lnTo>
                  <a:pt x="64577" y="2368548"/>
                </a:lnTo>
                <a:lnTo>
                  <a:pt x="55171" y="2330448"/>
                </a:lnTo>
                <a:lnTo>
                  <a:pt x="46482" y="2279648"/>
                </a:lnTo>
                <a:lnTo>
                  <a:pt x="38517" y="2241548"/>
                </a:lnTo>
                <a:lnTo>
                  <a:pt x="31281" y="2190748"/>
                </a:lnTo>
                <a:lnTo>
                  <a:pt x="24781" y="2139948"/>
                </a:lnTo>
                <a:lnTo>
                  <a:pt x="19023" y="2101848"/>
                </a:lnTo>
                <a:lnTo>
                  <a:pt x="14013" y="2051048"/>
                </a:lnTo>
                <a:lnTo>
                  <a:pt x="9756" y="2000248"/>
                </a:lnTo>
                <a:lnTo>
                  <a:pt x="6260" y="1949448"/>
                </a:lnTo>
                <a:lnTo>
                  <a:pt x="3530" y="1911348"/>
                </a:lnTo>
                <a:lnTo>
                  <a:pt x="1573" y="1860548"/>
                </a:lnTo>
                <a:lnTo>
                  <a:pt x="394" y="1809748"/>
                </a:lnTo>
                <a:lnTo>
                  <a:pt x="0" y="1758948"/>
                </a:lnTo>
                <a:lnTo>
                  <a:pt x="394" y="1720848"/>
                </a:lnTo>
                <a:lnTo>
                  <a:pt x="1573" y="1670048"/>
                </a:lnTo>
                <a:lnTo>
                  <a:pt x="3530" y="1619248"/>
                </a:lnTo>
                <a:lnTo>
                  <a:pt x="6260" y="1568448"/>
                </a:lnTo>
                <a:lnTo>
                  <a:pt x="9756" y="1530348"/>
                </a:lnTo>
                <a:lnTo>
                  <a:pt x="14013" y="1479548"/>
                </a:lnTo>
                <a:lnTo>
                  <a:pt x="19023" y="1428748"/>
                </a:lnTo>
                <a:lnTo>
                  <a:pt x="24781" y="1377948"/>
                </a:lnTo>
                <a:lnTo>
                  <a:pt x="31281" y="1339848"/>
                </a:lnTo>
                <a:lnTo>
                  <a:pt x="38517" y="1289048"/>
                </a:lnTo>
                <a:lnTo>
                  <a:pt x="46482" y="1238248"/>
                </a:lnTo>
                <a:lnTo>
                  <a:pt x="55171" y="1200148"/>
                </a:lnTo>
                <a:lnTo>
                  <a:pt x="64577" y="1149348"/>
                </a:lnTo>
                <a:lnTo>
                  <a:pt x="74694" y="1111248"/>
                </a:lnTo>
                <a:lnTo>
                  <a:pt x="85516" y="1060448"/>
                </a:lnTo>
                <a:lnTo>
                  <a:pt x="97037" y="1022348"/>
                </a:lnTo>
                <a:lnTo>
                  <a:pt x="109251" y="971548"/>
                </a:lnTo>
                <a:lnTo>
                  <a:pt x="122151" y="933448"/>
                </a:lnTo>
                <a:lnTo>
                  <a:pt x="135732" y="882648"/>
                </a:lnTo>
                <a:lnTo>
                  <a:pt x="149988" y="844548"/>
                </a:lnTo>
                <a:lnTo>
                  <a:pt x="164912" y="793748"/>
                </a:lnTo>
                <a:lnTo>
                  <a:pt x="180498" y="755648"/>
                </a:lnTo>
                <a:lnTo>
                  <a:pt x="196740" y="717548"/>
                </a:lnTo>
                <a:lnTo>
                  <a:pt x="213632" y="666748"/>
                </a:lnTo>
                <a:lnTo>
                  <a:pt x="231168" y="628648"/>
                </a:lnTo>
                <a:lnTo>
                  <a:pt x="249341" y="590548"/>
                </a:lnTo>
                <a:lnTo>
                  <a:pt x="268146" y="552448"/>
                </a:lnTo>
                <a:lnTo>
                  <a:pt x="287577" y="501648"/>
                </a:lnTo>
                <a:lnTo>
                  <a:pt x="307627" y="463548"/>
                </a:lnTo>
                <a:lnTo>
                  <a:pt x="328290" y="425448"/>
                </a:lnTo>
                <a:lnTo>
                  <a:pt x="349561" y="387348"/>
                </a:lnTo>
                <a:lnTo>
                  <a:pt x="371432" y="349248"/>
                </a:lnTo>
                <a:lnTo>
                  <a:pt x="393898" y="311148"/>
                </a:lnTo>
                <a:lnTo>
                  <a:pt x="416953" y="273048"/>
                </a:lnTo>
                <a:lnTo>
                  <a:pt x="440590" y="234948"/>
                </a:lnTo>
                <a:lnTo>
                  <a:pt x="464804" y="196848"/>
                </a:lnTo>
                <a:lnTo>
                  <a:pt x="489589" y="158748"/>
                </a:lnTo>
                <a:lnTo>
                  <a:pt x="514937" y="120648"/>
                </a:lnTo>
                <a:lnTo>
                  <a:pt x="540844" y="82548"/>
                </a:lnTo>
                <a:lnTo>
                  <a:pt x="567303" y="44448"/>
                </a:lnTo>
                <a:lnTo>
                  <a:pt x="594307" y="6348"/>
                </a:lnTo>
                <a:lnTo>
                  <a:pt x="598897" y="0"/>
                </a:lnTo>
                <a:lnTo>
                  <a:pt x="4574998" y="0"/>
                </a:lnTo>
                <a:lnTo>
                  <a:pt x="4574998" y="4102860"/>
                </a:lnTo>
                <a:lnTo>
                  <a:pt x="4530560" y="4133847"/>
                </a:lnTo>
                <a:lnTo>
                  <a:pt x="4456041" y="4184647"/>
                </a:lnTo>
                <a:lnTo>
                  <a:pt x="4379902" y="4235447"/>
                </a:lnTo>
                <a:lnTo>
                  <a:pt x="4341240" y="4248147"/>
                </a:lnTo>
                <a:lnTo>
                  <a:pt x="4222958" y="4324347"/>
                </a:lnTo>
                <a:lnTo>
                  <a:pt x="4182786" y="4337047"/>
                </a:lnTo>
                <a:lnTo>
                  <a:pt x="4142252" y="4362447"/>
                </a:lnTo>
                <a:lnTo>
                  <a:pt x="4101362" y="4375147"/>
                </a:lnTo>
                <a:lnTo>
                  <a:pt x="4060121" y="4400547"/>
                </a:lnTo>
                <a:lnTo>
                  <a:pt x="4018537" y="4413247"/>
                </a:lnTo>
                <a:lnTo>
                  <a:pt x="3976615" y="4438647"/>
                </a:lnTo>
                <a:lnTo>
                  <a:pt x="3891782" y="4464047"/>
                </a:lnTo>
                <a:lnTo>
                  <a:pt x="3848884" y="4489447"/>
                </a:lnTo>
                <a:lnTo>
                  <a:pt x="3540166" y="4578347"/>
                </a:lnTo>
                <a:close/>
              </a:path>
              <a:path w="4575175" h="4641850">
                <a:moveTo>
                  <a:pt x="3403681" y="4603747"/>
                </a:moveTo>
                <a:lnTo>
                  <a:pt x="2366486" y="4603747"/>
                </a:lnTo>
                <a:lnTo>
                  <a:pt x="2275233" y="4578347"/>
                </a:lnTo>
                <a:lnTo>
                  <a:pt x="3494933" y="4578347"/>
                </a:lnTo>
                <a:lnTo>
                  <a:pt x="3403681" y="4603747"/>
                </a:lnTo>
                <a:close/>
              </a:path>
              <a:path w="4575175" h="4641850">
                <a:moveTo>
                  <a:pt x="3264926" y="4629147"/>
                </a:moveTo>
                <a:lnTo>
                  <a:pt x="2505240" y="4629147"/>
                </a:lnTo>
                <a:lnTo>
                  <a:pt x="2412493" y="4603747"/>
                </a:lnTo>
                <a:lnTo>
                  <a:pt x="3357673" y="4603747"/>
                </a:lnTo>
                <a:lnTo>
                  <a:pt x="3264926" y="4629147"/>
                </a:lnTo>
                <a:close/>
              </a:path>
              <a:path w="4575175" h="4641850">
                <a:moveTo>
                  <a:pt x="3124070" y="4641847"/>
                </a:moveTo>
                <a:lnTo>
                  <a:pt x="2646096" y="4641847"/>
                </a:lnTo>
                <a:lnTo>
                  <a:pt x="2598921" y="4629147"/>
                </a:lnTo>
                <a:lnTo>
                  <a:pt x="3171245" y="4629147"/>
                </a:lnTo>
                <a:lnTo>
                  <a:pt x="3124070" y="4641847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Google Shape;115;p3">
            <a:extLst>
              <a:ext uri="{FF2B5EF4-FFF2-40B4-BE49-F238E27FC236}">
                <a16:creationId xmlns:a16="http://schemas.microsoft.com/office/drawing/2014/main" id="{AB1B9C12-DC7B-4C98-9397-00E487739E47}"/>
              </a:ext>
            </a:extLst>
          </p:cNvPr>
          <p:cNvSpPr txBox="1"/>
          <p:nvPr/>
        </p:nvSpPr>
        <p:spPr>
          <a:xfrm>
            <a:off x="10515600" y="9632602"/>
            <a:ext cx="9067800" cy="517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lvl="0">
              <a:lnSpc>
                <a:spcPct val="120000"/>
              </a:lnSpc>
              <a:buClr>
                <a:srgbClr val="000000"/>
              </a:buClr>
              <a:buSzPts val="3800"/>
            </a:pP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Iryna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Zolotaryova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 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Iryna.Zolotaryova@hneu.net</a:t>
            </a:r>
            <a:endParaRPr lang="en-GB" sz="28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370B8B6-8139-48BE-994B-DE9DA39417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77" y="-38100"/>
            <a:ext cx="2663453" cy="1384996"/>
          </a:xfrm>
          <a:prstGeom prst="rect">
            <a:avLst/>
          </a:prstGeom>
        </p:spPr>
      </p:pic>
      <p:pic>
        <p:nvPicPr>
          <p:cNvPr id="10" name="Picture 3" descr="Нет описания фото.">
            <a:extLst>
              <a:ext uri="{FF2B5EF4-FFF2-40B4-BE49-F238E27FC236}">
                <a16:creationId xmlns:a16="http://schemas.microsoft.com/office/drawing/2014/main" id="{16FD43F7-9BCB-4EB0-80A1-9272AFA94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7070" y="2706711"/>
            <a:ext cx="1990252" cy="199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Google Shape;115;p3">
            <a:extLst>
              <a:ext uri="{FF2B5EF4-FFF2-40B4-BE49-F238E27FC236}">
                <a16:creationId xmlns:a16="http://schemas.microsoft.com/office/drawing/2014/main" id="{1986EE0E-DA93-4EED-A61E-4F51326305FD}"/>
              </a:ext>
            </a:extLst>
          </p:cNvPr>
          <p:cNvSpPr txBox="1"/>
          <p:nvPr/>
        </p:nvSpPr>
        <p:spPr>
          <a:xfrm>
            <a:off x="5519575" y="428858"/>
            <a:ext cx="9067800" cy="1772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lvl="0">
              <a:lnSpc>
                <a:spcPct val="120000"/>
              </a:lnSpc>
              <a:buClr>
                <a:srgbClr val="000000"/>
              </a:buClr>
              <a:buSzPts val="3800"/>
            </a:pPr>
            <a:r>
              <a:rPr lang="uk-UA" sz="48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Дякую за увагу!</a:t>
            </a:r>
          </a:p>
          <a:p>
            <a:pPr lvl="0">
              <a:lnSpc>
                <a:spcPct val="120000"/>
              </a:lnSpc>
              <a:buClr>
                <a:srgbClr val="000000"/>
              </a:buClr>
              <a:buSzPts val="3800"/>
            </a:pPr>
            <a:endParaRPr lang="en-GB" sz="48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12" name="object 15">
            <a:extLst>
              <a:ext uri="{FF2B5EF4-FFF2-40B4-BE49-F238E27FC236}">
                <a16:creationId xmlns:a16="http://schemas.microsoft.com/office/drawing/2014/main" id="{B49D4B8B-CCFB-40C2-AA0D-7788E19B205D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461749" y="-38100"/>
            <a:ext cx="2826251" cy="2706710"/>
          </a:xfrm>
          <a:prstGeom prst="rect">
            <a:avLst/>
          </a:prstGeom>
        </p:spPr>
      </p:pic>
      <p:sp>
        <p:nvSpPr>
          <p:cNvPr id="14" name="Google Shape;115;p3">
            <a:extLst>
              <a:ext uri="{FF2B5EF4-FFF2-40B4-BE49-F238E27FC236}">
                <a16:creationId xmlns:a16="http://schemas.microsoft.com/office/drawing/2014/main" id="{08209DDE-B471-4999-B5CE-D19CB3B7326B}"/>
              </a:ext>
            </a:extLst>
          </p:cNvPr>
          <p:cNvSpPr txBox="1"/>
          <p:nvPr/>
        </p:nvSpPr>
        <p:spPr>
          <a:xfrm>
            <a:off x="370678" y="1790700"/>
            <a:ext cx="17231522" cy="7694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lvl="0"/>
            <a:r>
              <a:rPr lang="en-US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European University Association (2022), A report from the Leadership and </a:t>
            </a:r>
            <a:r>
              <a:rPr lang="en-US" sz="2000" dirty="0" err="1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Organisation</a:t>
            </a:r>
            <a:r>
              <a:rPr lang="en-US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for Teaching and Learning at European Universities, (LOTUS) project., https://eua.eu/resources/projects/786-lotus.html (accessed on December 20 2022).</a:t>
            </a:r>
          </a:p>
          <a:p>
            <a:pPr lvl="0"/>
            <a:endParaRPr lang="en-US" sz="2000" dirty="0">
              <a:solidFill>
                <a:srgbClr val="2A4A9D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0"/>
            <a:r>
              <a:rPr lang="de-DE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CARNET (2022), e-</a:t>
            </a:r>
            <a:r>
              <a:rPr lang="de-DE" sz="2000" dirty="0" err="1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Universities</a:t>
            </a:r>
            <a:r>
              <a:rPr lang="de-DE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: </a:t>
            </a:r>
            <a:r>
              <a:rPr lang="de-DE" sz="2000" dirty="0" err="1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Preparation</a:t>
            </a:r>
            <a:r>
              <a:rPr lang="de-DE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 </a:t>
            </a:r>
            <a:r>
              <a:rPr lang="de-DE" sz="2000" dirty="0" err="1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status</a:t>
            </a:r>
            <a:r>
              <a:rPr lang="de-DE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 and </a:t>
            </a:r>
            <a:r>
              <a:rPr lang="de-DE" sz="2000" dirty="0" err="1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investment</a:t>
            </a:r>
            <a:r>
              <a:rPr lang="de-DE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 </a:t>
            </a:r>
            <a:r>
              <a:rPr lang="de-DE" sz="2000" dirty="0" err="1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activities</a:t>
            </a:r>
            <a:r>
              <a:rPr lang="de-DE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, </a:t>
            </a:r>
            <a:r>
              <a:rPr lang="de-DE" sz="2000" dirty="0" err="1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CARNet</a:t>
            </a:r>
            <a:r>
              <a:rPr lang="de-DE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.</a:t>
            </a:r>
          </a:p>
          <a:p>
            <a:pPr lvl="0"/>
            <a:endParaRPr lang="de-DE" sz="2000" dirty="0">
              <a:solidFill>
                <a:srgbClr val="2A4A9D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/>
            </a:endParaRPr>
          </a:p>
          <a:p>
            <a:pPr lvl="0"/>
            <a:r>
              <a:rPr lang="en-US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European Commission (2020), Digital Education Action Plan (2021-2027) | Education and Training, https://ec.europa.eu/education/education-in-the-eu/digital-education-action-plan_en (accessed on 9 November 2020).</a:t>
            </a:r>
          </a:p>
          <a:p>
            <a:pPr lvl="0"/>
            <a:r>
              <a:rPr lang="en-US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Bologna Follow-up group 4 (2022), BFUG WG on Learning and Teaching 2021-2024, discussion paper, http://www.ehea.info/page-WG-on-Learning-and-Teaching-2021-2024.</a:t>
            </a:r>
          </a:p>
          <a:p>
            <a:pPr lvl="0"/>
            <a:endParaRPr lang="de-DE" sz="2000" dirty="0">
              <a:solidFill>
                <a:srgbClr val="2A4A9D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/>
            </a:endParaRPr>
          </a:p>
          <a:p>
            <a:pPr lvl="0"/>
            <a:r>
              <a:rPr lang="en-US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National Forum (2022), €6.4m Funding Allocation to Drive Teaching and Learning Innovation and Enhancement Across the Higher Education Sector, https://www.teachingandlearning.ie/2022/06/30/e6-4m-funding-allocation-to-drive-teaching-and-learning-innovation-and-enhancement-across-the-higher-education-sector/.</a:t>
            </a:r>
          </a:p>
          <a:p>
            <a:pPr lvl="0"/>
            <a:endParaRPr lang="en-US" sz="2000" dirty="0">
              <a:solidFill>
                <a:srgbClr val="2A4A9D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/>
            </a:endParaRPr>
          </a:p>
          <a:p>
            <a:pPr lvl="0"/>
            <a:r>
              <a:rPr lang="en-US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National Forum (2021), Key themes in online and blended learning,2010-2020,, https://www.teachingandlearning.ie/wp-content/uploads/Key-theme.</a:t>
            </a:r>
          </a:p>
          <a:p>
            <a:pPr lvl="0"/>
            <a:endParaRPr lang="en-US" sz="2000" dirty="0">
              <a:solidFill>
                <a:srgbClr val="2A4A9D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/>
            </a:endParaRPr>
          </a:p>
          <a:p>
            <a:pPr lvl="0"/>
            <a:r>
              <a:rPr lang="en-US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National Forum (2021), National Forum for the Enhancement of Teaching and Learning: Towards a National Understanding of the Agile Curriculum, </a:t>
            </a:r>
            <a:r>
              <a:rPr lang="en-US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  <a:hlinkClick r:id="rId5"/>
              </a:rPr>
              <a:t>https://hub.teachingandlearning.ie/resource/towards-a-national-understanding-of-the-agile-curriculum/</a:t>
            </a:r>
            <a:r>
              <a:rPr lang="en-US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.</a:t>
            </a:r>
          </a:p>
          <a:p>
            <a:pPr lvl="0"/>
            <a:endParaRPr lang="en-GB" sz="2000" dirty="0">
              <a:solidFill>
                <a:srgbClr val="2A4A9D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/>
            </a:endParaRPr>
          </a:p>
          <a:p>
            <a:pPr lvl="0"/>
            <a:r>
              <a:rPr lang="en-US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National Forum (2021), Next Steps for Teaching and Learning: Moving Forward Together, https://hub.teachingandlearning.ie/resource/next-step.</a:t>
            </a:r>
          </a:p>
          <a:p>
            <a:pPr lvl="0"/>
            <a:endParaRPr lang="en-US" sz="2000" dirty="0">
              <a:solidFill>
                <a:srgbClr val="2A4A9D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/>
            </a:endParaRPr>
          </a:p>
          <a:p>
            <a:pPr lvl="0"/>
            <a:r>
              <a:rPr lang="en-US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National Student Engagement </a:t>
            </a:r>
            <a:r>
              <a:rPr lang="en-US" sz="2000" dirty="0" err="1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Programme</a:t>
            </a:r>
            <a:r>
              <a:rPr lang="en-US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 (2021), Steps to Partnership A Framework for Authentic Student Engagement in Decision-Making, https://studentengagement.ie/resources/framework-for-student-engagement (accessed on January 06 2023)</a:t>
            </a:r>
          </a:p>
          <a:p>
            <a:pPr lvl="0"/>
            <a:endParaRPr lang="en-US" sz="2000" dirty="0">
              <a:solidFill>
                <a:srgbClr val="2A4A9D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/>
            </a:endParaRPr>
          </a:p>
          <a:p>
            <a:pPr lvl="0"/>
            <a:r>
              <a:rPr lang="en-US" sz="20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UNESCO (n.d.), Open Educational Resources, https://www.unesco.org/en/open-educational-resources.</a:t>
            </a:r>
            <a:endParaRPr lang="ru-RU" sz="2000" dirty="0">
              <a:solidFill>
                <a:srgbClr val="2A4A9D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360930" cy="2835910"/>
          </a:xfrm>
          <a:custGeom>
            <a:avLst/>
            <a:gdLst/>
            <a:ahLst/>
            <a:cxnLst/>
            <a:rect l="l" t="t" r="r" b="b"/>
            <a:pathLst>
              <a:path w="2360930" h="2835910">
                <a:moveTo>
                  <a:pt x="0" y="2835320"/>
                </a:moveTo>
                <a:lnTo>
                  <a:pt x="0" y="0"/>
                </a:lnTo>
                <a:lnTo>
                  <a:pt x="2360427" y="0"/>
                </a:lnTo>
                <a:lnTo>
                  <a:pt x="2360093" y="42990"/>
                </a:lnTo>
                <a:lnTo>
                  <a:pt x="2358914" y="93790"/>
                </a:lnTo>
                <a:lnTo>
                  <a:pt x="2356957" y="144590"/>
                </a:lnTo>
                <a:lnTo>
                  <a:pt x="2354227" y="182690"/>
                </a:lnTo>
                <a:lnTo>
                  <a:pt x="2350731" y="233490"/>
                </a:lnTo>
                <a:lnTo>
                  <a:pt x="2346475" y="284290"/>
                </a:lnTo>
                <a:lnTo>
                  <a:pt x="2341464" y="335090"/>
                </a:lnTo>
                <a:lnTo>
                  <a:pt x="2335706" y="373190"/>
                </a:lnTo>
                <a:lnTo>
                  <a:pt x="2329206" y="423990"/>
                </a:lnTo>
                <a:lnTo>
                  <a:pt x="2321970" y="474790"/>
                </a:lnTo>
                <a:lnTo>
                  <a:pt x="2314005" y="512890"/>
                </a:lnTo>
                <a:lnTo>
                  <a:pt x="2305317" y="563690"/>
                </a:lnTo>
                <a:lnTo>
                  <a:pt x="2295911" y="601790"/>
                </a:lnTo>
                <a:lnTo>
                  <a:pt x="2285794" y="652590"/>
                </a:lnTo>
                <a:lnTo>
                  <a:pt x="2274972" y="690690"/>
                </a:lnTo>
                <a:lnTo>
                  <a:pt x="2263450" y="741490"/>
                </a:lnTo>
                <a:lnTo>
                  <a:pt x="2251237" y="779590"/>
                </a:lnTo>
                <a:lnTo>
                  <a:pt x="2238336" y="830390"/>
                </a:lnTo>
                <a:lnTo>
                  <a:pt x="2224755" y="868490"/>
                </a:lnTo>
                <a:lnTo>
                  <a:pt x="2210500" y="919290"/>
                </a:lnTo>
                <a:lnTo>
                  <a:pt x="2195576" y="957390"/>
                </a:lnTo>
                <a:lnTo>
                  <a:pt x="2179990" y="1008190"/>
                </a:lnTo>
                <a:lnTo>
                  <a:pt x="2163748" y="1046290"/>
                </a:lnTo>
                <a:lnTo>
                  <a:pt x="2146855" y="1084390"/>
                </a:lnTo>
                <a:lnTo>
                  <a:pt x="2129320" y="1135190"/>
                </a:lnTo>
                <a:lnTo>
                  <a:pt x="2111146" y="1173290"/>
                </a:lnTo>
                <a:lnTo>
                  <a:pt x="2092341" y="1211390"/>
                </a:lnTo>
                <a:lnTo>
                  <a:pt x="2072910" y="1249490"/>
                </a:lnTo>
                <a:lnTo>
                  <a:pt x="2052860" y="1300290"/>
                </a:lnTo>
                <a:lnTo>
                  <a:pt x="2032197" y="1338390"/>
                </a:lnTo>
                <a:lnTo>
                  <a:pt x="2010927" y="1376490"/>
                </a:lnTo>
                <a:lnTo>
                  <a:pt x="1989055" y="1414590"/>
                </a:lnTo>
                <a:lnTo>
                  <a:pt x="1966589" y="1452690"/>
                </a:lnTo>
                <a:lnTo>
                  <a:pt x="1943534" y="1490790"/>
                </a:lnTo>
                <a:lnTo>
                  <a:pt x="1919897" y="1528890"/>
                </a:lnTo>
                <a:lnTo>
                  <a:pt x="1895683" y="1566990"/>
                </a:lnTo>
                <a:lnTo>
                  <a:pt x="1870899" y="1605090"/>
                </a:lnTo>
                <a:lnTo>
                  <a:pt x="1845550" y="1643190"/>
                </a:lnTo>
                <a:lnTo>
                  <a:pt x="1819643" y="1681290"/>
                </a:lnTo>
                <a:lnTo>
                  <a:pt x="1793185" y="1719390"/>
                </a:lnTo>
                <a:lnTo>
                  <a:pt x="1766180" y="1744790"/>
                </a:lnTo>
                <a:lnTo>
                  <a:pt x="1738636" y="1782890"/>
                </a:lnTo>
                <a:lnTo>
                  <a:pt x="1710558" y="1820990"/>
                </a:lnTo>
                <a:lnTo>
                  <a:pt x="1681952" y="1859090"/>
                </a:lnTo>
                <a:lnTo>
                  <a:pt x="1652825" y="1884490"/>
                </a:lnTo>
                <a:lnTo>
                  <a:pt x="1623183" y="1922590"/>
                </a:lnTo>
                <a:lnTo>
                  <a:pt x="1593032" y="1960690"/>
                </a:lnTo>
                <a:lnTo>
                  <a:pt x="1562378" y="1986090"/>
                </a:lnTo>
                <a:lnTo>
                  <a:pt x="1531226" y="2024190"/>
                </a:lnTo>
                <a:lnTo>
                  <a:pt x="1499584" y="2049590"/>
                </a:lnTo>
                <a:lnTo>
                  <a:pt x="1467458" y="2087690"/>
                </a:lnTo>
                <a:lnTo>
                  <a:pt x="1434852" y="2113090"/>
                </a:lnTo>
                <a:lnTo>
                  <a:pt x="1401775" y="2138490"/>
                </a:lnTo>
                <a:lnTo>
                  <a:pt x="1368231" y="2176590"/>
                </a:lnTo>
                <a:lnTo>
                  <a:pt x="1299769" y="2227390"/>
                </a:lnTo>
                <a:lnTo>
                  <a:pt x="1264863" y="2265490"/>
                </a:lnTo>
                <a:lnTo>
                  <a:pt x="1193731" y="2316290"/>
                </a:lnTo>
                <a:lnTo>
                  <a:pt x="1120881" y="2367090"/>
                </a:lnTo>
                <a:lnTo>
                  <a:pt x="1046362" y="2417890"/>
                </a:lnTo>
                <a:lnTo>
                  <a:pt x="970223" y="2468690"/>
                </a:lnTo>
                <a:lnTo>
                  <a:pt x="931561" y="2481390"/>
                </a:lnTo>
                <a:lnTo>
                  <a:pt x="813279" y="2557590"/>
                </a:lnTo>
                <a:lnTo>
                  <a:pt x="773107" y="2570290"/>
                </a:lnTo>
                <a:lnTo>
                  <a:pt x="732573" y="2595690"/>
                </a:lnTo>
                <a:lnTo>
                  <a:pt x="691683" y="2608390"/>
                </a:lnTo>
                <a:lnTo>
                  <a:pt x="650442" y="2633790"/>
                </a:lnTo>
                <a:lnTo>
                  <a:pt x="608858" y="2646490"/>
                </a:lnTo>
                <a:lnTo>
                  <a:pt x="566936" y="2671890"/>
                </a:lnTo>
                <a:lnTo>
                  <a:pt x="482103" y="2697290"/>
                </a:lnTo>
                <a:lnTo>
                  <a:pt x="439205" y="2722690"/>
                </a:lnTo>
                <a:lnTo>
                  <a:pt x="130487" y="2811590"/>
                </a:lnTo>
                <a:lnTo>
                  <a:pt x="85254" y="2811590"/>
                </a:lnTo>
                <a:lnTo>
                  <a:pt x="0" y="2835320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36985" y="1"/>
            <a:ext cx="14935200" cy="408305"/>
          </a:xfrm>
          <a:custGeom>
            <a:avLst/>
            <a:gdLst/>
            <a:ahLst/>
            <a:cxnLst/>
            <a:rect l="l" t="t" r="r" b="b"/>
            <a:pathLst>
              <a:path w="14935200" h="408305">
                <a:moveTo>
                  <a:pt x="0" y="0"/>
                </a:moveTo>
                <a:lnTo>
                  <a:pt x="14934922" y="0"/>
                </a:lnTo>
                <a:lnTo>
                  <a:pt x="14934922" y="407764"/>
                </a:lnTo>
                <a:lnTo>
                  <a:pt x="0" y="407764"/>
                </a:lnTo>
                <a:lnTo>
                  <a:pt x="0" y="0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5862" y="3809527"/>
            <a:ext cx="1266190" cy="1150620"/>
          </a:xfrm>
          <a:custGeom>
            <a:avLst/>
            <a:gdLst/>
            <a:ahLst/>
            <a:cxnLst/>
            <a:rect l="l" t="t" r="r" b="b"/>
            <a:pathLst>
              <a:path w="1266189" h="1150620">
                <a:moveTo>
                  <a:pt x="632838" y="1150352"/>
                </a:moveTo>
                <a:lnTo>
                  <a:pt x="583382" y="1148622"/>
                </a:lnTo>
                <a:lnTo>
                  <a:pt x="534967" y="1143516"/>
                </a:lnTo>
                <a:lnTo>
                  <a:pt x="487734" y="1135162"/>
                </a:lnTo>
                <a:lnTo>
                  <a:pt x="441823" y="1123687"/>
                </a:lnTo>
                <a:lnTo>
                  <a:pt x="397375" y="1109221"/>
                </a:lnTo>
                <a:lnTo>
                  <a:pt x="354531" y="1091891"/>
                </a:lnTo>
                <a:lnTo>
                  <a:pt x="313432" y="1071824"/>
                </a:lnTo>
                <a:lnTo>
                  <a:pt x="274218" y="1049149"/>
                </a:lnTo>
                <a:lnTo>
                  <a:pt x="237030" y="1023993"/>
                </a:lnTo>
                <a:lnTo>
                  <a:pt x="202008" y="996484"/>
                </a:lnTo>
                <a:lnTo>
                  <a:pt x="169293" y="966750"/>
                </a:lnTo>
                <a:lnTo>
                  <a:pt x="139027" y="934919"/>
                </a:lnTo>
                <a:lnTo>
                  <a:pt x="111349" y="901120"/>
                </a:lnTo>
                <a:lnTo>
                  <a:pt x="86400" y="865479"/>
                </a:lnTo>
                <a:lnTo>
                  <a:pt x="64322" y="828124"/>
                </a:lnTo>
                <a:lnTo>
                  <a:pt x="45254" y="789184"/>
                </a:lnTo>
                <a:lnTo>
                  <a:pt x="29338" y="748786"/>
                </a:lnTo>
                <a:lnTo>
                  <a:pt x="16713" y="707059"/>
                </a:lnTo>
                <a:lnTo>
                  <a:pt x="7522" y="664129"/>
                </a:lnTo>
                <a:lnTo>
                  <a:pt x="1903" y="620126"/>
                </a:lnTo>
                <a:lnTo>
                  <a:pt x="0" y="575176"/>
                </a:lnTo>
                <a:lnTo>
                  <a:pt x="1903" y="530226"/>
                </a:lnTo>
                <a:lnTo>
                  <a:pt x="7522" y="486223"/>
                </a:lnTo>
                <a:lnTo>
                  <a:pt x="16713" y="443293"/>
                </a:lnTo>
                <a:lnTo>
                  <a:pt x="29338" y="401566"/>
                </a:lnTo>
                <a:lnTo>
                  <a:pt x="45254" y="361168"/>
                </a:lnTo>
                <a:lnTo>
                  <a:pt x="64322" y="322228"/>
                </a:lnTo>
                <a:lnTo>
                  <a:pt x="86400" y="284873"/>
                </a:lnTo>
                <a:lnTo>
                  <a:pt x="111349" y="249232"/>
                </a:lnTo>
                <a:lnTo>
                  <a:pt x="139027" y="215432"/>
                </a:lnTo>
                <a:lnTo>
                  <a:pt x="169293" y="183602"/>
                </a:lnTo>
                <a:lnTo>
                  <a:pt x="202008" y="153868"/>
                </a:lnTo>
                <a:lnTo>
                  <a:pt x="237030" y="126359"/>
                </a:lnTo>
                <a:lnTo>
                  <a:pt x="274218" y="101203"/>
                </a:lnTo>
                <a:lnTo>
                  <a:pt x="313432" y="78528"/>
                </a:lnTo>
                <a:lnTo>
                  <a:pt x="354531" y="58461"/>
                </a:lnTo>
                <a:lnTo>
                  <a:pt x="397375" y="41131"/>
                </a:lnTo>
                <a:lnTo>
                  <a:pt x="441823" y="26664"/>
                </a:lnTo>
                <a:lnTo>
                  <a:pt x="487734" y="15190"/>
                </a:lnTo>
                <a:lnTo>
                  <a:pt x="534967" y="6836"/>
                </a:lnTo>
                <a:lnTo>
                  <a:pt x="583382" y="1730"/>
                </a:lnTo>
                <a:lnTo>
                  <a:pt x="632839" y="0"/>
                </a:lnTo>
                <a:lnTo>
                  <a:pt x="682293" y="1730"/>
                </a:lnTo>
                <a:lnTo>
                  <a:pt x="730708" y="6836"/>
                </a:lnTo>
                <a:lnTo>
                  <a:pt x="777941" y="15190"/>
                </a:lnTo>
                <a:lnTo>
                  <a:pt x="823852" y="26664"/>
                </a:lnTo>
                <a:lnTo>
                  <a:pt x="868300" y="41131"/>
                </a:lnTo>
                <a:lnTo>
                  <a:pt x="911144" y="58461"/>
                </a:lnTo>
                <a:lnTo>
                  <a:pt x="952243" y="78528"/>
                </a:lnTo>
                <a:lnTo>
                  <a:pt x="991457" y="101203"/>
                </a:lnTo>
                <a:lnTo>
                  <a:pt x="1028645" y="126359"/>
                </a:lnTo>
                <a:lnTo>
                  <a:pt x="1063667" y="153868"/>
                </a:lnTo>
                <a:lnTo>
                  <a:pt x="1096382" y="183602"/>
                </a:lnTo>
                <a:lnTo>
                  <a:pt x="1126648" y="215432"/>
                </a:lnTo>
                <a:lnTo>
                  <a:pt x="1154326" y="249232"/>
                </a:lnTo>
                <a:lnTo>
                  <a:pt x="1179275" y="284873"/>
                </a:lnTo>
                <a:lnTo>
                  <a:pt x="1201353" y="322228"/>
                </a:lnTo>
                <a:lnTo>
                  <a:pt x="1220421" y="361168"/>
                </a:lnTo>
                <a:lnTo>
                  <a:pt x="1236338" y="401566"/>
                </a:lnTo>
                <a:lnTo>
                  <a:pt x="1248962" y="443293"/>
                </a:lnTo>
                <a:lnTo>
                  <a:pt x="1258153" y="486223"/>
                </a:lnTo>
                <a:lnTo>
                  <a:pt x="1263772" y="530226"/>
                </a:lnTo>
                <a:lnTo>
                  <a:pt x="1265676" y="575176"/>
                </a:lnTo>
                <a:lnTo>
                  <a:pt x="1263772" y="620126"/>
                </a:lnTo>
                <a:lnTo>
                  <a:pt x="1258153" y="664129"/>
                </a:lnTo>
                <a:lnTo>
                  <a:pt x="1248962" y="707059"/>
                </a:lnTo>
                <a:lnTo>
                  <a:pt x="1236338" y="748786"/>
                </a:lnTo>
                <a:lnTo>
                  <a:pt x="1220421" y="789184"/>
                </a:lnTo>
                <a:lnTo>
                  <a:pt x="1201353" y="828124"/>
                </a:lnTo>
                <a:lnTo>
                  <a:pt x="1179275" y="865479"/>
                </a:lnTo>
                <a:lnTo>
                  <a:pt x="1154326" y="901120"/>
                </a:lnTo>
                <a:lnTo>
                  <a:pt x="1126648" y="934919"/>
                </a:lnTo>
                <a:lnTo>
                  <a:pt x="1096382" y="966750"/>
                </a:lnTo>
                <a:lnTo>
                  <a:pt x="1063667" y="996484"/>
                </a:lnTo>
                <a:lnTo>
                  <a:pt x="1028645" y="1023993"/>
                </a:lnTo>
                <a:lnTo>
                  <a:pt x="991457" y="1049149"/>
                </a:lnTo>
                <a:lnTo>
                  <a:pt x="952243" y="1071824"/>
                </a:lnTo>
                <a:lnTo>
                  <a:pt x="911144" y="1091891"/>
                </a:lnTo>
                <a:lnTo>
                  <a:pt x="868300" y="1109221"/>
                </a:lnTo>
                <a:lnTo>
                  <a:pt x="823852" y="1123687"/>
                </a:lnTo>
                <a:lnTo>
                  <a:pt x="777941" y="1135162"/>
                </a:lnTo>
                <a:lnTo>
                  <a:pt x="730708" y="1143516"/>
                </a:lnTo>
                <a:lnTo>
                  <a:pt x="682293" y="1148622"/>
                </a:lnTo>
                <a:lnTo>
                  <a:pt x="632838" y="11503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3633" y="6467766"/>
            <a:ext cx="1257935" cy="1143635"/>
          </a:xfrm>
          <a:custGeom>
            <a:avLst/>
            <a:gdLst/>
            <a:ahLst/>
            <a:cxnLst/>
            <a:rect l="l" t="t" r="r" b="b"/>
            <a:pathLst>
              <a:path w="1257935" h="1143634">
                <a:moveTo>
                  <a:pt x="628952" y="1143290"/>
                </a:moveTo>
                <a:lnTo>
                  <a:pt x="579800" y="1141570"/>
                </a:lnTo>
                <a:lnTo>
                  <a:pt x="531682" y="1136495"/>
                </a:lnTo>
                <a:lnTo>
                  <a:pt x="484739" y="1128192"/>
                </a:lnTo>
                <a:lnTo>
                  <a:pt x="439110" y="1116788"/>
                </a:lnTo>
                <a:lnTo>
                  <a:pt x="394935" y="1102411"/>
                </a:lnTo>
                <a:lnTo>
                  <a:pt x="352355" y="1085187"/>
                </a:lnTo>
                <a:lnTo>
                  <a:pt x="311508" y="1065243"/>
                </a:lnTo>
                <a:lnTo>
                  <a:pt x="272534" y="1042707"/>
                </a:lnTo>
                <a:lnTo>
                  <a:pt x="235574" y="1017706"/>
                </a:lnTo>
                <a:lnTo>
                  <a:pt x="200768" y="990366"/>
                </a:lnTo>
                <a:lnTo>
                  <a:pt x="168254" y="960815"/>
                </a:lnTo>
                <a:lnTo>
                  <a:pt x="138173" y="929179"/>
                </a:lnTo>
                <a:lnTo>
                  <a:pt x="110665" y="895587"/>
                </a:lnTo>
                <a:lnTo>
                  <a:pt x="85870" y="860165"/>
                </a:lnTo>
                <a:lnTo>
                  <a:pt x="63927" y="823039"/>
                </a:lnTo>
                <a:lnTo>
                  <a:pt x="44976" y="784338"/>
                </a:lnTo>
                <a:lnTo>
                  <a:pt x="29157" y="744189"/>
                </a:lnTo>
                <a:lnTo>
                  <a:pt x="16611" y="702717"/>
                </a:lnTo>
                <a:lnTo>
                  <a:pt x="7475" y="660052"/>
                </a:lnTo>
                <a:lnTo>
                  <a:pt x="1892" y="616318"/>
                </a:lnTo>
                <a:lnTo>
                  <a:pt x="0" y="571645"/>
                </a:lnTo>
                <a:lnTo>
                  <a:pt x="1892" y="526971"/>
                </a:lnTo>
                <a:lnTo>
                  <a:pt x="7475" y="483238"/>
                </a:lnTo>
                <a:lnTo>
                  <a:pt x="16611" y="440572"/>
                </a:lnTo>
                <a:lnTo>
                  <a:pt x="29157" y="399100"/>
                </a:lnTo>
                <a:lnTo>
                  <a:pt x="44976" y="358951"/>
                </a:lnTo>
                <a:lnTo>
                  <a:pt x="63927" y="320250"/>
                </a:lnTo>
                <a:lnTo>
                  <a:pt x="85870" y="283124"/>
                </a:lnTo>
                <a:lnTo>
                  <a:pt x="110665" y="247702"/>
                </a:lnTo>
                <a:lnTo>
                  <a:pt x="138173" y="214110"/>
                </a:lnTo>
                <a:lnTo>
                  <a:pt x="168254" y="182475"/>
                </a:lnTo>
                <a:lnTo>
                  <a:pt x="200768" y="152923"/>
                </a:lnTo>
                <a:lnTo>
                  <a:pt x="235574" y="125584"/>
                </a:lnTo>
                <a:lnTo>
                  <a:pt x="272534" y="100582"/>
                </a:lnTo>
                <a:lnTo>
                  <a:pt x="311508" y="78046"/>
                </a:lnTo>
                <a:lnTo>
                  <a:pt x="352355" y="58102"/>
                </a:lnTo>
                <a:lnTo>
                  <a:pt x="394935" y="40878"/>
                </a:lnTo>
                <a:lnTo>
                  <a:pt x="439110" y="26501"/>
                </a:lnTo>
                <a:lnTo>
                  <a:pt x="484739" y="15097"/>
                </a:lnTo>
                <a:lnTo>
                  <a:pt x="531682" y="6794"/>
                </a:lnTo>
                <a:lnTo>
                  <a:pt x="579800" y="1719"/>
                </a:lnTo>
                <a:lnTo>
                  <a:pt x="628952" y="0"/>
                </a:lnTo>
                <a:lnTo>
                  <a:pt x="678104" y="1719"/>
                </a:lnTo>
                <a:lnTo>
                  <a:pt x="726222" y="6794"/>
                </a:lnTo>
                <a:lnTo>
                  <a:pt x="773165" y="15097"/>
                </a:lnTo>
                <a:lnTo>
                  <a:pt x="818794" y="26501"/>
                </a:lnTo>
                <a:lnTo>
                  <a:pt x="862968" y="40878"/>
                </a:lnTo>
                <a:lnTo>
                  <a:pt x="905549" y="58102"/>
                </a:lnTo>
                <a:lnTo>
                  <a:pt x="946396" y="78046"/>
                </a:lnTo>
                <a:lnTo>
                  <a:pt x="985370" y="100582"/>
                </a:lnTo>
                <a:lnTo>
                  <a:pt x="1022330" y="125584"/>
                </a:lnTo>
                <a:lnTo>
                  <a:pt x="1057136" y="152923"/>
                </a:lnTo>
                <a:lnTo>
                  <a:pt x="1089650" y="182475"/>
                </a:lnTo>
                <a:lnTo>
                  <a:pt x="1119731" y="214110"/>
                </a:lnTo>
                <a:lnTo>
                  <a:pt x="1147238" y="247702"/>
                </a:lnTo>
                <a:lnTo>
                  <a:pt x="1172034" y="283124"/>
                </a:lnTo>
                <a:lnTo>
                  <a:pt x="1193977" y="320250"/>
                </a:lnTo>
                <a:lnTo>
                  <a:pt x="1212928" y="358951"/>
                </a:lnTo>
                <a:lnTo>
                  <a:pt x="1228746" y="399100"/>
                </a:lnTo>
                <a:lnTo>
                  <a:pt x="1241293" y="440572"/>
                </a:lnTo>
                <a:lnTo>
                  <a:pt x="1250428" y="483238"/>
                </a:lnTo>
                <a:lnTo>
                  <a:pt x="1256012" y="526971"/>
                </a:lnTo>
                <a:lnTo>
                  <a:pt x="1257904" y="571645"/>
                </a:lnTo>
                <a:lnTo>
                  <a:pt x="1256012" y="616318"/>
                </a:lnTo>
                <a:lnTo>
                  <a:pt x="1250428" y="660052"/>
                </a:lnTo>
                <a:lnTo>
                  <a:pt x="1241293" y="702717"/>
                </a:lnTo>
                <a:lnTo>
                  <a:pt x="1228746" y="744189"/>
                </a:lnTo>
                <a:lnTo>
                  <a:pt x="1212928" y="784338"/>
                </a:lnTo>
                <a:lnTo>
                  <a:pt x="1193977" y="823039"/>
                </a:lnTo>
                <a:lnTo>
                  <a:pt x="1172034" y="860165"/>
                </a:lnTo>
                <a:lnTo>
                  <a:pt x="1147238" y="895587"/>
                </a:lnTo>
                <a:lnTo>
                  <a:pt x="1119731" y="929179"/>
                </a:lnTo>
                <a:lnTo>
                  <a:pt x="1089650" y="960815"/>
                </a:lnTo>
                <a:lnTo>
                  <a:pt x="1057136" y="990366"/>
                </a:lnTo>
                <a:lnTo>
                  <a:pt x="1022330" y="1017706"/>
                </a:lnTo>
                <a:lnTo>
                  <a:pt x="985370" y="1042707"/>
                </a:lnTo>
                <a:lnTo>
                  <a:pt x="946396" y="1065243"/>
                </a:lnTo>
                <a:lnTo>
                  <a:pt x="905549" y="1085187"/>
                </a:lnTo>
                <a:lnTo>
                  <a:pt x="862968" y="1102411"/>
                </a:lnTo>
                <a:lnTo>
                  <a:pt x="818794" y="1116788"/>
                </a:lnTo>
                <a:lnTo>
                  <a:pt x="773165" y="1128192"/>
                </a:lnTo>
                <a:lnTo>
                  <a:pt x="726222" y="1136495"/>
                </a:lnTo>
                <a:lnTo>
                  <a:pt x="678104" y="1141570"/>
                </a:lnTo>
                <a:lnTo>
                  <a:pt x="628952" y="11432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3633" y="7792031"/>
            <a:ext cx="1257935" cy="1143635"/>
          </a:xfrm>
          <a:custGeom>
            <a:avLst/>
            <a:gdLst/>
            <a:ahLst/>
            <a:cxnLst/>
            <a:rect l="l" t="t" r="r" b="b"/>
            <a:pathLst>
              <a:path w="1257935" h="1143634">
                <a:moveTo>
                  <a:pt x="628952" y="1143290"/>
                </a:moveTo>
                <a:lnTo>
                  <a:pt x="579800" y="1141570"/>
                </a:lnTo>
                <a:lnTo>
                  <a:pt x="531682" y="1136495"/>
                </a:lnTo>
                <a:lnTo>
                  <a:pt x="484739" y="1128192"/>
                </a:lnTo>
                <a:lnTo>
                  <a:pt x="439110" y="1116788"/>
                </a:lnTo>
                <a:lnTo>
                  <a:pt x="394935" y="1102411"/>
                </a:lnTo>
                <a:lnTo>
                  <a:pt x="352355" y="1085187"/>
                </a:lnTo>
                <a:lnTo>
                  <a:pt x="311508" y="1065243"/>
                </a:lnTo>
                <a:lnTo>
                  <a:pt x="272534" y="1042707"/>
                </a:lnTo>
                <a:lnTo>
                  <a:pt x="235574" y="1017706"/>
                </a:lnTo>
                <a:lnTo>
                  <a:pt x="200768" y="990366"/>
                </a:lnTo>
                <a:lnTo>
                  <a:pt x="168254" y="960815"/>
                </a:lnTo>
                <a:lnTo>
                  <a:pt x="138173" y="929179"/>
                </a:lnTo>
                <a:lnTo>
                  <a:pt x="110665" y="895587"/>
                </a:lnTo>
                <a:lnTo>
                  <a:pt x="85870" y="860165"/>
                </a:lnTo>
                <a:lnTo>
                  <a:pt x="63927" y="823039"/>
                </a:lnTo>
                <a:lnTo>
                  <a:pt x="44976" y="784338"/>
                </a:lnTo>
                <a:lnTo>
                  <a:pt x="29157" y="744189"/>
                </a:lnTo>
                <a:lnTo>
                  <a:pt x="16611" y="702717"/>
                </a:lnTo>
                <a:lnTo>
                  <a:pt x="7475" y="660052"/>
                </a:lnTo>
                <a:lnTo>
                  <a:pt x="1892" y="616318"/>
                </a:lnTo>
                <a:lnTo>
                  <a:pt x="0" y="571645"/>
                </a:lnTo>
                <a:lnTo>
                  <a:pt x="1892" y="526971"/>
                </a:lnTo>
                <a:lnTo>
                  <a:pt x="7475" y="483238"/>
                </a:lnTo>
                <a:lnTo>
                  <a:pt x="16611" y="440572"/>
                </a:lnTo>
                <a:lnTo>
                  <a:pt x="29157" y="399100"/>
                </a:lnTo>
                <a:lnTo>
                  <a:pt x="44976" y="358951"/>
                </a:lnTo>
                <a:lnTo>
                  <a:pt x="63927" y="320250"/>
                </a:lnTo>
                <a:lnTo>
                  <a:pt x="85870" y="283124"/>
                </a:lnTo>
                <a:lnTo>
                  <a:pt x="110665" y="247702"/>
                </a:lnTo>
                <a:lnTo>
                  <a:pt x="138173" y="214110"/>
                </a:lnTo>
                <a:lnTo>
                  <a:pt x="168254" y="182475"/>
                </a:lnTo>
                <a:lnTo>
                  <a:pt x="200768" y="152923"/>
                </a:lnTo>
                <a:lnTo>
                  <a:pt x="235574" y="125584"/>
                </a:lnTo>
                <a:lnTo>
                  <a:pt x="272534" y="100582"/>
                </a:lnTo>
                <a:lnTo>
                  <a:pt x="311508" y="78046"/>
                </a:lnTo>
                <a:lnTo>
                  <a:pt x="352355" y="58102"/>
                </a:lnTo>
                <a:lnTo>
                  <a:pt x="394935" y="40878"/>
                </a:lnTo>
                <a:lnTo>
                  <a:pt x="439110" y="26501"/>
                </a:lnTo>
                <a:lnTo>
                  <a:pt x="484739" y="15097"/>
                </a:lnTo>
                <a:lnTo>
                  <a:pt x="531682" y="6794"/>
                </a:lnTo>
                <a:lnTo>
                  <a:pt x="579800" y="1719"/>
                </a:lnTo>
                <a:lnTo>
                  <a:pt x="628952" y="0"/>
                </a:lnTo>
                <a:lnTo>
                  <a:pt x="678104" y="1719"/>
                </a:lnTo>
                <a:lnTo>
                  <a:pt x="726222" y="6794"/>
                </a:lnTo>
                <a:lnTo>
                  <a:pt x="773165" y="15097"/>
                </a:lnTo>
                <a:lnTo>
                  <a:pt x="818794" y="26501"/>
                </a:lnTo>
                <a:lnTo>
                  <a:pt x="862968" y="40878"/>
                </a:lnTo>
                <a:lnTo>
                  <a:pt x="905549" y="58102"/>
                </a:lnTo>
                <a:lnTo>
                  <a:pt x="946396" y="78046"/>
                </a:lnTo>
                <a:lnTo>
                  <a:pt x="985370" y="100582"/>
                </a:lnTo>
                <a:lnTo>
                  <a:pt x="1022330" y="125584"/>
                </a:lnTo>
                <a:lnTo>
                  <a:pt x="1057136" y="152923"/>
                </a:lnTo>
                <a:lnTo>
                  <a:pt x="1089650" y="182475"/>
                </a:lnTo>
                <a:lnTo>
                  <a:pt x="1119731" y="214110"/>
                </a:lnTo>
                <a:lnTo>
                  <a:pt x="1147238" y="247702"/>
                </a:lnTo>
                <a:lnTo>
                  <a:pt x="1172034" y="283124"/>
                </a:lnTo>
                <a:lnTo>
                  <a:pt x="1193977" y="320250"/>
                </a:lnTo>
                <a:lnTo>
                  <a:pt x="1212928" y="358951"/>
                </a:lnTo>
                <a:lnTo>
                  <a:pt x="1228746" y="399100"/>
                </a:lnTo>
                <a:lnTo>
                  <a:pt x="1241293" y="440572"/>
                </a:lnTo>
                <a:lnTo>
                  <a:pt x="1250428" y="483238"/>
                </a:lnTo>
                <a:lnTo>
                  <a:pt x="1256012" y="526971"/>
                </a:lnTo>
                <a:lnTo>
                  <a:pt x="1257904" y="571645"/>
                </a:lnTo>
                <a:lnTo>
                  <a:pt x="1256012" y="616318"/>
                </a:lnTo>
                <a:lnTo>
                  <a:pt x="1250428" y="660052"/>
                </a:lnTo>
                <a:lnTo>
                  <a:pt x="1241293" y="702717"/>
                </a:lnTo>
                <a:lnTo>
                  <a:pt x="1228746" y="744189"/>
                </a:lnTo>
                <a:lnTo>
                  <a:pt x="1212928" y="784338"/>
                </a:lnTo>
                <a:lnTo>
                  <a:pt x="1193977" y="823039"/>
                </a:lnTo>
                <a:lnTo>
                  <a:pt x="1172034" y="860165"/>
                </a:lnTo>
                <a:lnTo>
                  <a:pt x="1147238" y="895587"/>
                </a:lnTo>
                <a:lnTo>
                  <a:pt x="1119731" y="929179"/>
                </a:lnTo>
                <a:lnTo>
                  <a:pt x="1089650" y="960815"/>
                </a:lnTo>
                <a:lnTo>
                  <a:pt x="1057136" y="990366"/>
                </a:lnTo>
                <a:lnTo>
                  <a:pt x="1022330" y="1017706"/>
                </a:lnTo>
                <a:lnTo>
                  <a:pt x="985370" y="1042707"/>
                </a:lnTo>
                <a:lnTo>
                  <a:pt x="946396" y="1065243"/>
                </a:lnTo>
                <a:lnTo>
                  <a:pt x="905549" y="1085187"/>
                </a:lnTo>
                <a:lnTo>
                  <a:pt x="862968" y="1102411"/>
                </a:lnTo>
                <a:lnTo>
                  <a:pt x="818794" y="1116788"/>
                </a:lnTo>
                <a:lnTo>
                  <a:pt x="773165" y="1128192"/>
                </a:lnTo>
                <a:lnTo>
                  <a:pt x="726222" y="1136495"/>
                </a:lnTo>
                <a:lnTo>
                  <a:pt x="678104" y="1141570"/>
                </a:lnTo>
                <a:lnTo>
                  <a:pt x="628952" y="11432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61749" y="-38100"/>
            <a:ext cx="2826251" cy="2706710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2001919" y="8266378"/>
            <a:ext cx="86182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100" dirty="0">
                <a:solidFill>
                  <a:srgbClr val="FFFFFF"/>
                </a:solidFill>
                <a:latin typeface="Tahoma"/>
                <a:cs typeface="Tahoma"/>
              </a:rPr>
              <a:t>Kharkiv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105" dirty="0">
                <a:solidFill>
                  <a:srgbClr val="FFFFFF"/>
                </a:solidFill>
                <a:latin typeface="Tahoma"/>
                <a:cs typeface="Tahoma"/>
              </a:rPr>
              <a:t>National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130" dirty="0">
                <a:solidFill>
                  <a:srgbClr val="FFFFFF"/>
                </a:solidFill>
                <a:latin typeface="Tahoma"/>
                <a:cs typeface="Tahoma"/>
              </a:rPr>
              <a:t>University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6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95" dirty="0">
                <a:solidFill>
                  <a:srgbClr val="FFFFFF"/>
                </a:solidFill>
                <a:latin typeface="Tahoma"/>
                <a:cs typeface="Tahoma"/>
              </a:rPr>
              <a:t>Economics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2964197" y="522941"/>
            <a:ext cx="11827510" cy="763029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10"/>
              </a:spcBef>
            </a:pPr>
            <a:r>
              <a:rPr lang="uk-UA" sz="4200" spc="215" dirty="0">
                <a:solidFill>
                  <a:srgbClr val="213C7B"/>
                </a:solidFill>
                <a:latin typeface="Arial"/>
                <a:cs typeface="Arial"/>
              </a:rPr>
              <a:t>Цифрова трансформація від 2020</a:t>
            </a:r>
            <a:endParaRPr sz="4200" dirty="0">
              <a:latin typeface="Arial"/>
              <a:cs typeface="Arial"/>
            </a:endParaRPr>
          </a:p>
        </p:txBody>
      </p:sp>
      <p:sp>
        <p:nvSpPr>
          <p:cNvPr id="45" name="Google Shape;115;p3">
            <a:extLst>
              <a:ext uri="{FF2B5EF4-FFF2-40B4-BE49-F238E27FC236}">
                <a16:creationId xmlns:a16="http://schemas.microsoft.com/office/drawing/2014/main" id="{E94F1C4B-A57B-43AE-BA4C-EDCF19D876BD}"/>
              </a:ext>
            </a:extLst>
          </p:cNvPr>
          <p:cNvSpPr txBox="1"/>
          <p:nvPr/>
        </p:nvSpPr>
        <p:spPr>
          <a:xfrm>
            <a:off x="2133600" y="4732108"/>
            <a:ext cx="6324600" cy="2696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lvl="0">
              <a:lnSpc>
                <a:spcPct val="120000"/>
              </a:lnSpc>
              <a:buClr>
                <a:srgbClr val="000000"/>
              </a:buClr>
              <a:buSzPts val="3800"/>
            </a:pPr>
            <a:r>
              <a:rPr lang="ru-RU" sz="4000" b="1" dirty="0">
                <a:solidFill>
                  <a:srgbClr val="2A4A9D"/>
                </a:solidFill>
                <a:latin typeface="Trebuchet MS"/>
                <a:ea typeface="+mj-ea"/>
                <a:sym typeface="Arial"/>
              </a:rPr>
              <a:t>Цифрова освіта :</a:t>
            </a:r>
            <a:endParaRPr lang="en-GB" sz="4000" b="1" dirty="0">
              <a:solidFill>
                <a:srgbClr val="2A4A9D"/>
              </a:solidFill>
              <a:latin typeface="Trebuchet MS"/>
              <a:ea typeface="+mj-ea"/>
              <a:sym typeface="Arial"/>
            </a:endParaRPr>
          </a:p>
          <a:p>
            <a: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</a:pPr>
            <a:endParaRPr sz="1000" b="0" i="0" u="none" strike="noStrike" cap="none" dirty="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lvl="2">
              <a:lnSpc>
                <a:spcPct val="120000"/>
              </a:lnSpc>
              <a:buClr>
                <a:srgbClr val="000000"/>
              </a:buClr>
              <a:buSzPts val="3800"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  <a:sym typeface="Arial"/>
              </a:rPr>
              <a:t>цифрові платформи, </a:t>
            </a:r>
          </a:p>
          <a:p>
            <a:pPr lvl="2">
              <a:lnSpc>
                <a:spcPct val="120000"/>
              </a:lnSpc>
              <a:buClr>
                <a:srgbClr val="000000"/>
              </a:buClr>
              <a:buSzPts val="3800"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  <a:sym typeface="Arial"/>
              </a:rPr>
              <a:t>ресурси </a:t>
            </a:r>
          </a:p>
          <a:p>
            <a:pPr lvl="2">
              <a:lnSpc>
                <a:spcPct val="120000"/>
              </a:lnSpc>
              <a:buClr>
                <a:srgbClr val="000000"/>
              </a:buClr>
              <a:buSzPts val="3800"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  <a:sym typeface="Arial"/>
              </a:rPr>
              <a:t>інструменти </a:t>
            </a:r>
          </a:p>
        </p:txBody>
      </p:sp>
      <p:sp>
        <p:nvSpPr>
          <p:cNvPr id="16" name="Google Shape;115;p3">
            <a:extLst>
              <a:ext uri="{FF2B5EF4-FFF2-40B4-BE49-F238E27FC236}">
                <a16:creationId xmlns:a16="http://schemas.microsoft.com/office/drawing/2014/main" id="{62BE7084-75AA-46F7-AA52-906D41FFA4A1}"/>
              </a:ext>
            </a:extLst>
          </p:cNvPr>
          <p:cNvSpPr txBox="1"/>
          <p:nvPr/>
        </p:nvSpPr>
        <p:spPr>
          <a:xfrm>
            <a:off x="9372600" y="7039583"/>
            <a:ext cx="8618220" cy="2659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lvl="0">
              <a:lnSpc>
                <a:spcPct val="120000"/>
              </a:lnSpc>
              <a:buClr>
                <a:srgbClr val="000000"/>
              </a:buClr>
              <a:buSzPts val="3800"/>
            </a:pPr>
            <a:r>
              <a:rPr lang="ru-RU" sz="3600" b="1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Ціль: </a:t>
            </a:r>
          </a:p>
          <a:p>
            <a:pPr marL="571500" lvl="0" indent="-571500">
              <a:lnSpc>
                <a:spcPct val="120000"/>
              </a:lnSpc>
              <a:buClr>
                <a:srgbClr val="000000"/>
              </a:buClr>
              <a:buSzPts val="3800"/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покращення викладання, навчання та оцінювання </a:t>
            </a:r>
          </a:p>
          <a:p>
            <a:pPr marL="571500" lvl="0" indent="-571500">
              <a:lnSpc>
                <a:spcPct val="120000"/>
              </a:lnSpc>
              <a:buClr>
                <a:srgbClr val="000000"/>
              </a:buClr>
              <a:buSzPts val="3800"/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2A4A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t>підтримка успішності студентів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52B3BC3-86EF-44B5-87B0-AC50EA905F9B}"/>
              </a:ext>
            </a:extLst>
          </p:cNvPr>
          <p:cNvSpPr/>
          <p:nvPr/>
        </p:nvSpPr>
        <p:spPr>
          <a:xfrm>
            <a:off x="228600" y="2874010"/>
            <a:ext cx="14935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Стратегія цифрового навчання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(DLS) є планом, що визначає технологічні системи, розвиток робочої сили та культурні зміни, спрямовані на підтримку ініціатив навчального закладу щодо впровадження цифрового навчання.</a:t>
            </a:r>
            <a:endParaRPr lang="de-DE" sz="32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C3A4B163-8EC8-4237-943E-75F9194884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8" y="2496"/>
            <a:ext cx="2663453" cy="1384996"/>
          </a:xfrm>
          <a:prstGeom prst="rect">
            <a:avLst/>
          </a:prstGeom>
        </p:spPr>
      </p:pic>
      <p:pic>
        <p:nvPicPr>
          <p:cNvPr id="22" name="Picture 3" descr="Нет описания фото.">
            <a:extLst>
              <a:ext uri="{FF2B5EF4-FFF2-40B4-BE49-F238E27FC236}">
                <a16:creationId xmlns:a16="http://schemas.microsoft.com/office/drawing/2014/main" id="{98855956-1925-4AFA-8F5B-CC3B8B0529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7070" y="2706711"/>
            <a:ext cx="1990252" cy="199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360930" cy="2835910"/>
          </a:xfrm>
          <a:custGeom>
            <a:avLst/>
            <a:gdLst/>
            <a:ahLst/>
            <a:cxnLst/>
            <a:rect l="l" t="t" r="r" b="b"/>
            <a:pathLst>
              <a:path w="2360930" h="2835910">
                <a:moveTo>
                  <a:pt x="0" y="2835320"/>
                </a:moveTo>
                <a:lnTo>
                  <a:pt x="0" y="0"/>
                </a:lnTo>
                <a:lnTo>
                  <a:pt x="2360427" y="0"/>
                </a:lnTo>
                <a:lnTo>
                  <a:pt x="2360093" y="42990"/>
                </a:lnTo>
                <a:lnTo>
                  <a:pt x="2358914" y="93790"/>
                </a:lnTo>
                <a:lnTo>
                  <a:pt x="2356957" y="144590"/>
                </a:lnTo>
                <a:lnTo>
                  <a:pt x="2354227" y="182690"/>
                </a:lnTo>
                <a:lnTo>
                  <a:pt x="2350731" y="233490"/>
                </a:lnTo>
                <a:lnTo>
                  <a:pt x="2346475" y="284290"/>
                </a:lnTo>
                <a:lnTo>
                  <a:pt x="2341464" y="335090"/>
                </a:lnTo>
                <a:lnTo>
                  <a:pt x="2335706" y="373190"/>
                </a:lnTo>
                <a:lnTo>
                  <a:pt x="2329206" y="423990"/>
                </a:lnTo>
                <a:lnTo>
                  <a:pt x="2321970" y="474790"/>
                </a:lnTo>
                <a:lnTo>
                  <a:pt x="2314005" y="512890"/>
                </a:lnTo>
                <a:lnTo>
                  <a:pt x="2305317" y="563690"/>
                </a:lnTo>
                <a:lnTo>
                  <a:pt x="2295911" y="601790"/>
                </a:lnTo>
                <a:lnTo>
                  <a:pt x="2285794" y="652590"/>
                </a:lnTo>
                <a:lnTo>
                  <a:pt x="2274972" y="690690"/>
                </a:lnTo>
                <a:lnTo>
                  <a:pt x="2263450" y="741490"/>
                </a:lnTo>
                <a:lnTo>
                  <a:pt x="2251237" y="779590"/>
                </a:lnTo>
                <a:lnTo>
                  <a:pt x="2238336" y="830390"/>
                </a:lnTo>
                <a:lnTo>
                  <a:pt x="2224755" y="868490"/>
                </a:lnTo>
                <a:lnTo>
                  <a:pt x="2210500" y="919290"/>
                </a:lnTo>
                <a:lnTo>
                  <a:pt x="2195576" y="957390"/>
                </a:lnTo>
                <a:lnTo>
                  <a:pt x="2179990" y="1008190"/>
                </a:lnTo>
                <a:lnTo>
                  <a:pt x="2163748" y="1046290"/>
                </a:lnTo>
                <a:lnTo>
                  <a:pt x="2146855" y="1084390"/>
                </a:lnTo>
                <a:lnTo>
                  <a:pt x="2129320" y="1135190"/>
                </a:lnTo>
                <a:lnTo>
                  <a:pt x="2111146" y="1173290"/>
                </a:lnTo>
                <a:lnTo>
                  <a:pt x="2092341" y="1211390"/>
                </a:lnTo>
                <a:lnTo>
                  <a:pt x="2072910" y="1249490"/>
                </a:lnTo>
                <a:lnTo>
                  <a:pt x="2052860" y="1300290"/>
                </a:lnTo>
                <a:lnTo>
                  <a:pt x="2032197" y="1338390"/>
                </a:lnTo>
                <a:lnTo>
                  <a:pt x="2010927" y="1376490"/>
                </a:lnTo>
                <a:lnTo>
                  <a:pt x="1989055" y="1414590"/>
                </a:lnTo>
                <a:lnTo>
                  <a:pt x="1966589" y="1452690"/>
                </a:lnTo>
                <a:lnTo>
                  <a:pt x="1943534" y="1490790"/>
                </a:lnTo>
                <a:lnTo>
                  <a:pt x="1919897" y="1528890"/>
                </a:lnTo>
                <a:lnTo>
                  <a:pt x="1895683" y="1566990"/>
                </a:lnTo>
                <a:lnTo>
                  <a:pt x="1870899" y="1605090"/>
                </a:lnTo>
                <a:lnTo>
                  <a:pt x="1845550" y="1643190"/>
                </a:lnTo>
                <a:lnTo>
                  <a:pt x="1819643" y="1681290"/>
                </a:lnTo>
                <a:lnTo>
                  <a:pt x="1793185" y="1719390"/>
                </a:lnTo>
                <a:lnTo>
                  <a:pt x="1766180" y="1744790"/>
                </a:lnTo>
                <a:lnTo>
                  <a:pt x="1738636" y="1782890"/>
                </a:lnTo>
                <a:lnTo>
                  <a:pt x="1710558" y="1820990"/>
                </a:lnTo>
                <a:lnTo>
                  <a:pt x="1681952" y="1859090"/>
                </a:lnTo>
                <a:lnTo>
                  <a:pt x="1652825" y="1884490"/>
                </a:lnTo>
                <a:lnTo>
                  <a:pt x="1623183" y="1922590"/>
                </a:lnTo>
                <a:lnTo>
                  <a:pt x="1593032" y="1960690"/>
                </a:lnTo>
                <a:lnTo>
                  <a:pt x="1562378" y="1986090"/>
                </a:lnTo>
                <a:lnTo>
                  <a:pt x="1531226" y="2024190"/>
                </a:lnTo>
                <a:lnTo>
                  <a:pt x="1499584" y="2049590"/>
                </a:lnTo>
                <a:lnTo>
                  <a:pt x="1467458" y="2087690"/>
                </a:lnTo>
                <a:lnTo>
                  <a:pt x="1434852" y="2113090"/>
                </a:lnTo>
                <a:lnTo>
                  <a:pt x="1401775" y="2138490"/>
                </a:lnTo>
                <a:lnTo>
                  <a:pt x="1368231" y="2176590"/>
                </a:lnTo>
                <a:lnTo>
                  <a:pt x="1299769" y="2227390"/>
                </a:lnTo>
                <a:lnTo>
                  <a:pt x="1264863" y="2265490"/>
                </a:lnTo>
                <a:lnTo>
                  <a:pt x="1193731" y="2316290"/>
                </a:lnTo>
                <a:lnTo>
                  <a:pt x="1120881" y="2367090"/>
                </a:lnTo>
                <a:lnTo>
                  <a:pt x="1046362" y="2417890"/>
                </a:lnTo>
                <a:lnTo>
                  <a:pt x="970223" y="2468690"/>
                </a:lnTo>
                <a:lnTo>
                  <a:pt x="931561" y="2481390"/>
                </a:lnTo>
                <a:lnTo>
                  <a:pt x="813279" y="2557590"/>
                </a:lnTo>
                <a:lnTo>
                  <a:pt x="773107" y="2570290"/>
                </a:lnTo>
                <a:lnTo>
                  <a:pt x="732573" y="2595690"/>
                </a:lnTo>
                <a:lnTo>
                  <a:pt x="691683" y="2608390"/>
                </a:lnTo>
                <a:lnTo>
                  <a:pt x="650442" y="2633790"/>
                </a:lnTo>
                <a:lnTo>
                  <a:pt x="608858" y="2646490"/>
                </a:lnTo>
                <a:lnTo>
                  <a:pt x="566936" y="2671890"/>
                </a:lnTo>
                <a:lnTo>
                  <a:pt x="482103" y="2697290"/>
                </a:lnTo>
                <a:lnTo>
                  <a:pt x="439205" y="2722690"/>
                </a:lnTo>
                <a:lnTo>
                  <a:pt x="130487" y="2811590"/>
                </a:lnTo>
                <a:lnTo>
                  <a:pt x="85254" y="2811590"/>
                </a:lnTo>
                <a:lnTo>
                  <a:pt x="0" y="2835320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36985" y="1"/>
            <a:ext cx="14935200" cy="408305"/>
          </a:xfrm>
          <a:custGeom>
            <a:avLst/>
            <a:gdLst/>
            <a:ahLst/>
            <a:cxnLst/>
            <a:rect l="l" t="t" r="r" b="b"/>
            <a:pathLst>
              <a:path w="14935200" h="408305">
                <a:moveTo>
                  <a:pt x="0" y="0"/>
                </a:moveTo>
                <a:lnTo>
                  <a:pt x="14934922" y="0"/>
                </a:lnTo>
                <a:lnTo>
                  <a:pt x="14934922" y="407764"/>
                </a:lnTo>
                <a:lnTo>
                  <a:pt x="0" y="407764"/>
                </a:lnTo>
                <a:lnTo>
                  <a:pt x="0" y="0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5862" y="3809527"/>
            <a:ext cx="1266190" cy="1150620"/>
          </a:xfrm>
          <a:custGeom>
            <a:avLst/>
            <a:gdLst/>
            <a:ahLst/>
            <a:cxnLst/>
            <a:rect l="l" t="t" r="r" b="b"/>
            <a:pathLst>
              <a:path w="1266189" h="1150620">
                <a:moveTo>
                  <a:pt x="632838" y="1150352"/>
                </a:moveTo>
                <a:lnTo>
                  <a:pt x="583382" y="1148622"/>
                </a:lnTo>
                <a:lnTo>
                  <a:pt x="534967" y="1143516"/>
                </a:lnTo>
                <a:lnTo>
                  <a:pt x="487734" y="1135162"/>
                </a:lnTo>
                <a:lnTo>
                  <a:pt x="441823" y="1123687"/>
                </a:lnTo>
                <a:lnTo>
                  <a:pt x="397375" y="1109221"/>
                </a:lnTo>
                <a:lnTo>
                  <a:pt x="354531" y="1091891"/>
                </a:lnTo>
                <a:lnTo>
                  <a:pt x="313432" y="1071824"/>
                </a:lnTo>
                <a:lnTo>
                  <a:pt x="274218" y="1049149"/>
                </a:lnTo>
                <a:lnTo>
                  <a:pt x="237030" y="1023993"/>
                </a:lnTo>
                <a:lnTo>
                  <a:pt x="202008" y="996484"/>
                </a:lnTo>
                <a:lnTo>
                  <a:pt x="169293" y="966750"/>
                </a:lnTo>
                <a:lnTo>
                  <a:pt x="139027" y="934919"/>
                </a:lnTo>
                <a:lnTo>
                  <a:pt x="111349" y="901120"/>
                </a:lnTo>
                <a:lnTo>
                  <a:pt x="86400" y="865479"/>
                </a:lnTo>
                <a:lnTo>
                  <a:pt x="64322" y="828124"/>
                </a:lnTo>
                <a:lnTo>
                  <a:pt x="45254" y="789184"/>
                </a:lnTo>
                <a:lnTo>
                  <a:pt x="29338" y="748786"/>
                </a:lnTo>
                <a:lnTo>
                  <a:pt x="16713" y="707059"/>
                </a:lnTo>
                <a:lnTo>
                  <a:pt x="7522" y="664129"/>
                </a:lnTo>
                <a:lnTo>
                  <a:pt x="1903" y="620126"/>
                </a:lnTo>
                <a:lnTo>
                  <a:pt x="0" y="575176"/>
                </a:lnTo>
                <a:lnTo>
                  <a:pt x="1903" y="530226"/>
                </a:lnTo>
                <a:lnTo>
                  <a:pt x="7522" y="486223"/>
                </a:lnTo>
                <a:lnTo>
                  <a:pt x="16713" y="443293"/>
                </a:lnTo>
                <a:lnTo>
                  <a:pt x="29338" y="401566"/>
                </a:lnTo>
                <a:lnTo>
                  <a:pt x="45254" y="361168"/>
                </a:lnTo>
                <a:lnTo>
                  <a:pt x="64322" y="322228"/>
                </a:lnTo>
                <a:lnTo>
                  <a:pt x="86400" y="284873"/>
                </a:lnTo>
                <a:lnTo>
                  <a:pt x="111349" y="249232"/>
                </a:lnTo>
                <a:lnTo>
                  <a:pt x="139027" y="215432"/>
                </a:lnTo>
                <a:lnTo>
                  <a:pt x="169293" y="183602"/>
                </a:lnTo>
                <a:lnTo>
                  <a:pt x="202008" y="153868"/>
                </a:lnTo>
                <a:lnTo>
                  <a:pt x="237030" y="126359"/>
                </a:lnTo>
                <a:lnTo>
                  <a:pt x="274218" y="101203"/>
                </a:lnTo>
                <a:lnTo>
                  <a:pt x="313432" y="78528"/>
                </a:lnTo>
                <a:lnTo>
                  <a:pt x="354531" y="58461"/>
                </a:lnTo>
                <a:lnTo>
                  <a:pt x="397375" y="41131"/>
                </a:lnTo>
                <a:lnTo>
                  <a:pt x="441823" y="26664"/>
                </a:lnTo>
                <a:lnTo>
                  <a:pt x="487734" y="15190"/>
                </a:lnTo>
                <a:lnTo>
                  <a:pt x="534967" y="6836"/>
                </a:lnTo>
                <a:lnTo>
                  <a:pt x="583382" y="1730"/>
                </a:lnTo>
                <a:lnTo>
                  <a:pt x="632839" y="0"/>
                </a:lnTo>
                <a:lnTo>
                  <a:pt x="682293" y="1730"/>
                </a:lnTo>
                <a:lnTo>
                  <a:pt x="730708" y="6836"/>
                </a:lnTo>
                <a:lnTo>
                  <a:pt x="777941" y="15190"/>
                </a:lnTo>
                <a:lnTo>
                  <a:pt x="823852" y="26664"/>
                </a:lnTo>
                <a:lnTo>
                  <a:pt x="868300" y="41131"/>
                </a:lnTo>
                <a:lnTo>
                  <a:pt x="911144" y="58461"/>
                </a:lnTo>
                <a:lnTo>
                  <a:pt x="952243" y="78528"/>
                </a:lnTo>
                <a:lnTo>
                  <a:pt x="991457" y="101203"/>
                </a:lnTo>
                <a:lnTo>
                  <a:pt x="1028645" y="126359"/>
                </a:lnTo>
                <a:lnTo>
                  <a:pt x="1063667" y="153868"/>
                </a:lnTo>
                <a:lnTo>
                  <a:pt x="1096382" y="183602"/>
                </a:lnTo>
                <a:lnTo>
                  <a:pt x="1126648" y="215432"/>
                </a:lnTo>
                <a:lnTo>
                  <a:pt x="1154326" y="249232"/>
                </a:lnTo>
                <a:lnTo>
                  <a:pt x="1179275" y="284873"/>
                </a:lnTo>
                <a:lnTo>
                  <a:pt x="1201353" y="322228"/>
                </a:lnTo>
                <a:lnTo>
                  <a:pt x="1220421" y="361168"/>
                </a:lnTo>
                <a:lnTo>
                  <a:pt x="1236338" y="401566"/>
                </a:lnTo>
                <a:lnTo>
                  <a:pt x="1248962" y="443293"/>
                </a:lnTo>
                <a:lnTo>
                  <a:pt x="1258153" y="486223"/>
                </a:lnTo>
                <a:lnTo>
                  <a:pt x="1263772" y="530226"/>
                </a:lnTo>
                <a:lnTo>
                  <a:pt x="1265676" y="575176"/>
                </a:lnTo>
                <a:lnTo>
                  <a:pt x="1263772" y="620126"/>
                </a:lnTo>
                <a:lnTo>
                  <a:pt x="1258153" y="664129"/>
                </a:lnTo>
                <a:lnTo>
                  <a:pt x="1248962" y="707059"/>
                </a:lnTo>
                <a:lnTo>
                  <a:pt x="1236338" y="748786"/>
                </a:lnTo>
                <a:lnTo>
                  <a:pt x="1220421" y="789184"/>
                </a:lnTo>
                <a:lnTo>
                  <a:pt x="1201353" y="828124"/>
                </a:lnTo>
                <a:lnTo>
                  <a:pt x="1179275" y="865479"/>
                </a:lnTo>
                <a:lnTo>
                  <a:pt x="1154326" y="901120"/>
                </a:lnTo>
                <a:lnTo>
                  <a:pt x="1126648" y="934919"/>
                </a:lnTo>
                <a:lnTo>
                  <a:pt x="1096382" y="966750"/>
                </a:lnTo>
                <a:lnTo>
                  <a:pt x="1063667" y="996484"/>
                </a:lnTo>
                <a:lnTo>
                  <a:pt x="1028645" y="1023993"/>
                </a:lnTo>
                <a:lnTo>
                  <a:pt x="991457" y="1049149"/>
                </a:lnTo>
                <a:lnTo>
                  <a:pt x="952243" y="1071824"/>
                </a:lnTo>
                <a:lnTo>
                  <a:pt x="911144" y="1091891"/>
                </a:lnTo>
                <a:lnTo>
                  <a:pt x="868300" y="1109221"/>
                </a:lnTo>
                <a:lnTo>
                  <a:pt x="823852" y="1123687"/>
                </a:lnTo>
                <a:lnTo>
                  <a:pt x="777941" y="1135162"/>
                </a:lnTo>
                <a:lnTo>
                  <a:pt x="730708" y="1143516"/>
                </a:lnTo>
                <a:lnTo>
                  <a:pt x="682293" y="1148622"/>
                </a:lnTo>
                <a:lnTo>
                  <a:pt x="632838" y="11503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3633" y="6467766"/>
            <a:ext cx="1257935" cy="1143635"/>
          </a:xfrm>
          <a:custGeom>
            <a:avLst/>
            <a:gdLst/>
            <a:ahLst/>
            <a:cxnLst/>
            <a:rect l="l" t="t" r="r" b="b"/>
            <a:pathLst>
              <a:path w="1257935" h="1143634">
                <a:moveTo>
                  <a:pt x="628952" y="1143290"/>
                </a:moveTo>
                <a:lnTo>
                  <a:pt x="579800" y="1141570"/>
                </a:lnTo>
                <a:lnTo>
                  <a:pt x="531682" y="1136495"/>
                </a:lnTo>
                <a:lnTo>
                  <a:pt x="484739" y="1128192"/>
                </a:lnTo>
                <a:lnTo>
                  <a:pt x="439110" y="1116788"/>
                </a:lnTo>
                <a:lnTo>
                  <a:pt x="394935" y="1102411"/>
                </a:lnTo>
                <a:lnTo>
                  <a:pt x="352355" y="1085187"/>
                </a:lnTo>
                <a:lnTo>
                  <a:pt x="311508" y="1065243"/>
                </a:lnTo>
                <a:lnTo>
                  <a:pt x="272534" y="1042707"/>
                </a:lnTo>
                <a:lnTo>
                  <a:pt x="235574" y="1017706"/>
                </a:lnTo>
                <a:lnTo>
                  <a:pt x="200768" y="990366"/>
                </a:lnTo>
                <a:lnTo>
                  <a:pt x="168254" y="960815"/>
                </a:lnTo>
                <a:lnTo>
                  <a:pt x="138173" y="929179"/>
                </a:lnTo>
                <a:lnTo>
                  <a:pt x="110665" y="895587"/>
                </a:lnTo>
                <a:lnTo>
                  <a:pt x="85870" y="860165"/>
                </a:lnTo>
                <a:lnTo>
                  <a:pt x="63927" y="823039"/>
                </a:lnTo>
                <a:lnTo>
                  <a:pt x="44976" y="784338"/>
                </a:lnTo>
                <a:lnTo>
                  <a:pt x="29157" y="744189"/>
                </a:lnTo>
                <a:lnTo>
                  <a:pt x="16611" y="702717"/>
                </a:lnTo>
                <a:lnTo>
                  <a:pt x="7475" y="660052"/>
                </a:lnTo>
                <a:lnTo>
                  <a:pt x="1892" y="616318"/>
                </a:lnTo>
                <a:lnTo>
                  <a:pt x="0" y="571645"/>
                </a:lnTo>
                <a:lnTo>
                  <a:pt x="1892" y="526971"/>
                </a:lnTo>
                <a:lnTo>
                  <a:pt x="7475" y="483238"/>
                </a:lnTo>
                <a:lnTo>
                  <a:pt x="16611" y="440572"/>
                </a:lnTo>
                <a:lnTo>
                  <a:pt x="29157" y="399100"/>
                </a:lnTo>
                <a:lnTo>
                  <a:pt x="44976" y="358951"/>
                </a:lnTo>
                <a:lnTo>
                  <a:pt x="63927" y="320250"/>
                </a:lnTo>
                <a:lnTo>
                  <a:pt x="85870" y="283124"/>
                </a:lnTo>
                <a:lnTo>
                  <a:pt x="110665" y="247702"/>
                </a:lnTo>
                <a:lnTo>
                  <a:pt x="138173" y="214110"/>
                </a:lnTo>
                <a:lnTo>
                  <a:pt x="168254" y="182475"/>
                </a:lnTo>
                <a:lnTo>
                  <a:pt x="200768" y="152923"/>
                </a:lnTo>
                <a:lnTo>
                  <a:pt x="235574" y="125584"/>
                </a:lnTo>
                <a:lnTo>
                  <a:pt x="272534" y="100582"/>
                </a:lnTo>
                <a:lnTo>
                  <a:pt x="311508" y="78046"/>
                </a:lnTo>
                <a:lnTo>
                  <a:pt x="352355" y="58102"/>
                </a:lnTo>
                <a:lnTo>
                  <a:pt x="394935" y="40878"/>
                </a:lnTo>
                <a:lnTo>
                  <a:pt x="439110" y="26501"/>
                </a:lnTo>
                <a:lnTo>
                  <a:pt x="484739" y="15097"/>
                </a:lnTo>
                <a:lnTo>
                  <a:pt x="531682" y="6794"/>
                </a:lnTo>
                <a:lnTo>
                  <a:pt x="579800" y="1719"/>
                </a:lnTo>
                <a:lnTo>
                  <a:pt x="628952" y="0"/>
                </a:lnTo>
                <a:lnTo>
                  <a:pt x="678104" y="1719"/>
                </a:lnTo>
                <a:lnTo>
                  <a:pt x="726222" y="6794"/>
                </a:lnTo>
                <a:lnTo>
                  <a:pt x="773165" y="15097"/>
                </a:lnTo>
                <a:lnTo>
                  <a:pt x="818794" y="26501"/>
                </a:lnTo>
                <a:lnTo>
                  <a:pt x="862968" y="40878"/>
                </a:lnTo>
                <a:lnTo>
                  <a:pt x="905549" y="58102"/>
                </a:lnTo>
                <a:lnTo>
                  <a:pt x="946396" y="78046"/>
                </a:lnTo>
                <a:lnTo>
                  <a:pt x="985370" y="100582"/>
                </a:lnTo>
                <a:lnTo>
                  <a:pt x="1022330" y="125584"/>
                </a:lnTo>
                <a:lnTo>
                  <a:pt x="1057136" y="152923"/>
                </a:lnTo>
                <a:lnTo>
                  <a:pt x="1089650" y="182475"/>
                </a:lnTo>
                <a:lnTo>
                  <a:pt x="1119731" y="214110"/>
                </a:lnTo>
                <a:lnTo>
                  <a:pt x="1147238" y="247702"/>
                </a:lnTo>
                <a:lnTo>
                  <a:pt x="1172034" y="283124"/>
                </a:lnTo>
                <a:lnTo>
                  <a:pt x="1193977" y="320250"/>
                </a:lnTo>
                <a:lnTo>
                  <a:pt x="1212928" y="358951"/>
                </a:lnTo>
                <a:lnTo>
                  <a:pt x="1228746" y="399100"/>
                </a:lnTo>
                <a:lnTo>
                  <a:pt x="1241293" y="440572"/>
                </a:lnTo>
                <a:lnTo>
                  <a:pt x="1250428" y="483238"/>
                </a:lnTo>
                <a:lnTo>
                  <a:pt x="1256012" y="526971"/>
                </a:lnTo>
                <a:lnTo>
                  <a:pt x="1257904" y="571645"/>
                </a:lnTo>
                <a:lnTo>
                  <a:pt x="1256012" y="616318"/>
                </a:lnTo>
                <a:lnTo>
                  <a:pt x="1250428" y="660052"/>
                </a:lnTo>
                <a:lnTo>
                  <a:pt x="1241293" y="702717"/>
                </a:lnTo>
                <a:lnTo>
                  <a:pt x="1228746" y="744189"/>
                </a:lnTo>
                <a:lnTo>
                  <a:pt x="1212928" y="784338"/>
                </a:lnTo>
                <a:lnTo>
                  <a:pt x="1193977" y="823039"/>
                </a:lnTo>
                <a:lnTo>
                  <a:pt x="1172034" y="860165"/>
                </a:lnTo>
                <a:lnTo>
                  <a:pt x="1147238" y="895587"/>
                </a:lnTo>
                <a:lnTo>
                  <a:pt x="1119731" y="929179"/>
                </a:lnTo>
                <a:lnTo>
                  <a:pt x="1089650" y="960815"/>
                </a:lnTo>
                <a:lnTo>
                  <a:pt x="1057136" y="990366"/>
                </a:lnTo>
                <a:lnTo>
                  <a:pt x="1022330" y="1017706"/>
                </a:lnTo>
                <a:lnTo>
                  <a:pt x="985370" y="1042707"/>
                </a:lnTo>
                <a:lnTo>
                  <a:pt x="946396" y="1065243"/>
                </a:lnTo>
                <a:lnTo>
                  <a:pt x="905549" y="1085187"/>
                </a:lnTo>
                <a:lnTo>
                  <a:pt x="862968" y="1102411"/>
                </a:lnTo>
                <a:lnTo>
                  <a:pt x="818794" y="1116788"/>
                </a:lnTo>
                <a:lnTo>
                  <a:pt x="773165" y="1128192"/>
                </a:lnTo>
                <a:lnTo>
                  <a:pt x="726222" y="1136495"/>
                </a:lnTo>
                <a:lnTo>
                  <a:pt x="678104" y="1141570"/>
                </a:lnTo>
                <a:lnTo>
                  <a:pt x="628952" y="11432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3633" y="7792031"/>
            <a:ext cx="1257935" cy="1143635"/>
          </a:xfrm>
          <a:custGeom>
            <a:avLst/>
            <a:gdLst/>
            <a:ahLst/>
            <a:cxnLst/>
            <a:rect l="l" t="t" r="r" b="b"/>
            <a:pathLst>
              <a:path w="1257935" h="1143634">
                <a:moveTo>
                  <a:pt x="628952" y="1143290"/>
                </a:moveTo>
                <a:lnTo>
                  <a:pt x="579800" y="1141570"/>
                </a:lnTo>
                <a:lnTo>
                  <a:pt x="531682" y="1136495"/>
                </a:lnTo>
                <a:lnTo>
                  <a:pt x="484739" y="1128192"/>
                </a:lnTo>
                <a:lnTo>
                  <a:pt x="439110" y="1116788"/>
                </a:lnTo>
                <a:lnTo>
                  <a:pt x="394935" y="1102411"/>
                </a:lnTo>
                <a:lnTo>
                  <a:pt x="352355" y="1085187"/>
                </a:lnTo>
                <a:lnTo>
                  <a:pt x="311508" y="1065243"/>
                </a:lnTo>
                <a:lnTo>
                  <a:pt x="272534" y="1042707"/>
                </a:lnTo>
                <a:lnTo>
                  <a:pt x="235574" y="1017706"/>
                </a:lnTo>
                <a:lnTo>
                  <a:pt x="200768" y="990366"/>
                </a:lnTo>
                <a:lnTo>
                  <a:pt x="168254" y="960815"/>
                </a:lnTo>
                <a:lnTo>
                  <a:pt x="138173" y="929179"/>
                </a:lnTo>
                <a:lnTo>
                  <a:pt x="110665" y="895587"/>
                </a:lnTo>
                <a:lnTo>
                  <a:pt x="85870" y="860165"/>
                </a:lnTo>
                <a:lnTo>
                  <a:pt x="63927" y="823039"/>
                </a:lnTo>
                <a:lnTo>
                  <a:pt x="44976" y="784338"/>
                </a:lnTo>
                <a:lnTo>
                  <a:pt x="29157" y="744189"/>
                </a:lnTo>
                <a:lnTo>
                  <a:pt x="16611" y="702717"/>
                </a:lnTo>
                <a:lnTo>
                  <a:pt x="7475" y="660052"/>
                </a:lnTo>
                <a:lnTo>
                  <a:pt x="1892" y="616318"/>
                </a:lnTo>
                <a:lnTo>
                  <a:pt x="0" y="571645"/>
                </a:lnTo>
                <a:lnTo>
                  <a:pt x="1892" y="526971"/>
                </a:lnTo>
                <a:lnTo>
                  <a:pt x="7475" y="483238"/>
                </a:lnTo>
                <a:lnTo>
                  <a:pt x="16611" y="440572"/>
                </a:lnTo>
                <a:lnTo>
                  <a:pt x="29157" y="399100"/>
                </a:lnTo>
                <a:lnTo>
                  <a:pt x="44976" y="358951"/>
                </a:lnTo>
                <a:lnTo>
                  <a:pt x="63927" y="320250"/>
                </a:lnTo>
                <a:lnTo>
                  <a:pt x="85870" y="283124"/>
                </a:lnTo>
                <a:lnTo>
                  <a:pt x="110665" y="247702"/>
                </a:lnTo>
                <a:lnTo>
                  <a:pt x="138173" y="214110"/>
                </a:lnTo>
                <a:lnTo>
                  <a:pt x="168254" y="182475"/>
                </a:lnTo>
                <a:lnTo>
                  <a:pt x="200768" y="152923"/>
                </a:lnTo>
                <a:lnTo>
                  <a:pt x="235574" y="125584"/>
                </a:lnTo>
                <a:lnTo>
                  <a:pt x="272534" y="100582"/>
                </a:lnTo>
                <a:lnTo>
                  <a:pt x="311508" y="78046"/>
                </a:lnTo>
                <a:lnTo>
                  <a:pt x="352355" y="58102"/>
                </a:lnTo>
                <a:lnTo>
                  <a:pt x="394935" y="40878"/>
                </a:lnTo>
                <a:lnTo>
                  <a:pt x="439110" y="26501"/>
                </a:lnTo>
                <a:lnTo>
                  <a:pt x="484739" y="15097"/>
                </a:lnTo>
                <a:lnTo>
                  <a:pt x="531682" y="6794"/>
                </a:lnTo>
                <a:lnTo>
                  <a:pt x="579800" y="1719"/>
                </a:lnTo>
                <a:lnTo>
                  <a:pt x="628952" y="0"/>
                </a:lnTo>
                <a:lnTo>
                  <a:pt x="678104" y="1719"/>
                </a:lnTo>
                <a:lnTo>
                  <a:pt x="726222" y="6794"/>
                </a:lnTo>
                <a:lnTo>
                  <a:pt x="773165" y="15097"/>
                </a:lnTo>
                <a:lnTo>
                  <a:pt x="818794" y="26501"/>
                </a:lnTo>
                <a:lnTo>
                  <a:pt x="862968" y="40878"/>
                </a:lnTo>
                <a:lnTo>
                  <a:pt x="905549" y="58102"/>
                </a:lnTo>
                <a:lnTo>
                  <a:pt x="946396" y="78046"/>
                </a:lnTo>
                <a:lnTo>
                  <a:pt x="985370" y="100582"/>
                </a:lnTo>
                <a:lnTo>
                  <a:pt x="1022330" y="125584"/>
                </a:lnTo>
                <a:lnTo>
                  <a:pt x="1057136" y="152923"/>
                </a:lnTo>
                <a:lnTo>
                  <a:pt x="1089650" y="182475"/>
                </a:lnTo>
                <a:lnTo>
                  <a:pt x="1119731" y="214110"/>
                </a:lnTo>
                <a:lnTo>
                  <a:pt x="1147238" y="247702"/>
                </a:lnTo>
                <a:lnTo>
                  <a:pt x="1172034" y="283124"/>
                </a:lnTo>
                <a:lnTo>
                  <a:pt x="1193977" y="320250"/>
                </a:lnTo>
                <a:lnTo>
                  <a:pt x="1212928" y="358951"/>
                </a:lnTo>
                <a:lnTo>
                  <a:pt x="1228746" y="399100"/>
                </a:lnTo>
                <a:lnTo>
                  <a:pt x="1241293" y="440572"/>
                </a:lnTo>
                <a:lnTo>
                  <a:pt x="1250428" y="483238"/>
                </a:lnTo>
                <a:lnTo>
                  <a:pt x="1256012" y="526971"/>
                </a:lnTo>
                <a:lnTo>
                  <a:pt x="1257904" y="571645"/>
                </a:lnTo>
                <a:lnTo>
                  <a:pt x="1256012" y="616318"/>
                </a:lnTo>
                <a:lnTo>
                  <a:pt x="1250428" y="660052"/>
                </a:lnTo>
                <a:lnTo>
                  <a:pt x="1241293" y="702717"/>
                </a:lnTo>
                <a:lnTo>
                  <a:pt x="1228746" y="744189"/>
                </a:lnTo>
                <a:lnTo>
                  <a:pt x="1212928" y="784338"/>
                </a:lnTo>
                <a:lnTo>
                  <a:pt x="1193977" y="823039"/>
                </a:lnTo>
                <a:lnTo>
                  <a:pt x="1172034" y="860165"/>
                </a:lnTo>
                <a:lnTo>
                  <a:pt x="1147238" y="895587"/>
                </a:lnTo>
                <a:lnTo>
                  <a:pt x="1119731" y="929179"/>
                </a:lnTo>
                <a:lnTo>
                  <a:pt x="1089650" y="960815"/>
                </a:lnTo>
                <a:lnTo>
                  <a:pt x="1057136" y="990366"/>
                </a:lnTo>
                <a:lnTo>
                  <a:pt x="1022330" y="1017706"/>
                </a:lnTo>
                <a:lnTo>
                  <a:pt x="985370" y="1042707"/>
                </a:lnTo>
                <a:lnTo>
                  <a:pt x="946396" y="1065243"/>
                </a:lnTo>
                <a:lnTo>
                  <a:pt x="905549" y="1085187"/>
                </a:lnTo>
                <a:lnTo>
                  <a:pt x="862968" y="1102411"/>
                </a:lnTo>
                <a:lnTo>
                  <a:pt x="818794" y="1116788"/>
                </a:lnTo>
                <a:lnTo>
                  <a:pt x="773165" y="1128192"/>
                </a:lnTo>
                <a:lnTo>
                  <a:pt x="726222" y="1136495"/>
                </a:lnTo>
                <a:lnTo>
                  <a:pt x="678104" y="1141570"/>
                </a:lnTo>
                <a:lnTo>
                  <a:pt x="628952" y="11432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61749" y="-38100"/>
            <a:ext cx="2826251" cy="2706710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2001919" y="8266378"/>
            <a:ext cx="86182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100" dirty="0">
                <a:solidFill>
                  <a:srgbClr val="FFFFFF"/>
                </a:solidFill>
                <a:latin typeface="Tahoma"/>
                <a:cs typeface="Tahoma"/>
              </a:rPr>
              <a:t>Kharkiv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105" dirty="0">
                <a:solidFill>
                  <a:srgbClr val="FFFFFF"/>
                </a:solidFill>
                <a:latin typeface="Tahoma"/>
                <a:cs typeface="Tahoma"/>
              </a:rPr>
              <a:t>National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130" dirty="0">
                <a:solidFill>
                  <a:srgbClr val="FFFFFF"/>
                </a:solidFill>
                <a:latin typeface="Tahoma"/>
                <a:cs typeface="Tahoma"/>
              </a:rPr>
              <a:t>University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6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95" dirty="0">
                <a:solidFill>
                  <a:srgbClr val="FFFFFF"/>
                </a:solidFill>
                <a:latin typeface="Tahoma"/>
                <a:cs typeface="Tahoma"/>
              </a:rPr>
              <a:t>Economics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2964197" y="522941"/>
            <a:ext cx="11827510" cy="855362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r>
              <a:rPr lang="ru-RU" dirty="0"/>
              <a:t>Елементи цифрової стратегії навчання</a:t>
            </a:r>
          </a:p>
        </p:txBody>
      </p:sp>
      <p:sp>
        <p:nvSpPr>
          <p:cNvPr id="45" name="Google Shape;115;p3">
            <a:extLst>
              <a:ext uri="{FF2B5EF4-FFF2-40B4-BE49-F238E27FC236}">
                <a16:creationId xmlns:a16="http://schemas.microsoft.com/office/drawing/2014/main" id="{E94F1C4B-A57B-43AE-BA4C-EDCF19D876BD}"/>
              </a:ext>
            </a:extLst>
          </p:cNvPr>
          <p:cNvSpPr txBox="1"/>
          <p:nvPr/>
        </p:nvSpPr>
        <p:spPr>
          <a:xfrm>
            <a:off x="3886200" y="2975681"/>
            <a:ext cx="10287000" cy="3693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571500" lvl="0" indent="-571500">
              <a:lnSpc>
                <a:spcPct val="120000"/>
              </a:lnSpc>
              <a:buClr>
                <a:srgbClr val="000000"/>
              </a:buClr>
              <a:buSzPts val="3800"/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2A4A9D"/>
                </a:solidFill>
                <a:latin typeface="Trebuchet MS"/>
                <a:ea typeface="+mj-ea"/>
                <a:sym typeface="Arial"/>
              </a:rPr>
              <a:t>Підтримка студентів</a:t>
            </a:r>
          </a:p>
          <a:p>
            <a:pPr marL="571500" lvl="0" indent="-571500">
              <a:lnSpc>
                <a:spcPct val="120000"/>
              </a:lnSpc>
              <a:buClr>
                <a:srgbClr val="000000"/>
              </a:buClr>
              <a:buSzPts val="3800"/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2A4A9D"/>
                </a:solidFill>
                <a:latin typeface="Trebuchet MS"/>
                <a:ea typeface="+mj-ea"/>
                <a:sym typeface="Arial"/>
              </a:rPr>
              <a:t>Зарахування та академічне планування</a:t>
            </a:r>
          </a:p>
          <a:p>
            <a:pPr marL="571500" lvl="0" indent="-571500">
              <a:lnSpc>
                <a:spcPct val="120000"/>
              </a:lnSpc>
              <a:buClr>
                <a:srgbClr val="000000"/>
              </a:buClr>
              <a:buSzPts val="3800"/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2A4A9D"/>
                </a:solidFill>
                <a:latin typeface="Trebuchet MS"/>
                <a:ea typeface="+mj-ea"/>
                <a:sym typeface="Arial"/>
              </a:rPr>
              <a:t>Викладачі та співробітники</a:t>
            </a:r>
          </a:p>
          <a:p>
            <a:pPr marL="571500" lvl="0" indent="-571500">
              <a:lnSpc>
                <a:spcPct val="120000"/>
              </a:lnSpc>
              <a:buClr>
                <a:srgbClr val="000000"/>
              </a:buClr>
              <a:buSzPts val="3800"/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2A4A9D"/>
                </a:solidFill>
                <a:latin typeface="Trebuchet MS"/>
                <a:ea typeface="+mj-ea"/>
                <a:sym typeface="Arial"/>
              </a:rPr>
              <a:t>Дизайн цифрового навчання</a:t>
            </a:r>
          </a:p>
          <a:p>
            <a:pPr marL="571500" lvl="0" indent="-571500">
              <a:lnSpc>
                <a:spcPct val="120000"/>
              </a:lnSpc>
              <a:buClr>
                <a:srgbClr val="000000"/>
              </a:buClr>
              <a:buSzPts val="3800"/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2A4A9D"/>
                </a:solidFill>
                <a:latin typeface="Trebuchet MS"/>
                <a:ea typeface="+mj-ea"/>
                <a:sym typeface="Arial"/>
              </a:rPr>
              <a:t>Технологія навчання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14" name="Picture 3" descr="Нет описания фото.">
            <a:extLst>
              <a:ext uri="{FF2B5EF4-FFF2-40B4-BE49-F238E27FC236}">
                <a16:creationId xmlns:a16="http://schemas.microsoft.com/office/drawing/2014/main" id="{08837699-4E7E-4058-91DD-B059A6259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7070" y="2706711"/>
            <a:ext cx="1990252" cy="199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70B6910-B486-4C09-BDD6-01AF12D33D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8" y="0"/>
            <a:ext cx="2663453" cy="138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899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360930" cy="2835910"/>
          </a:xfrm>
          <a:custGeom>
            <a:avLst/>
            <a:gdLst/>
            <a:ahLst/>
            <a:cxnLst/>
            <a:rect l="l" t="t" r="r" b="b"/>
            <a:pathLst>
              <a:path w="2360930" h="2835910">
                <a:moveTo>
                  <a:pt x="0" y="2835320"/>
                </a:moveTo>
                <a:lnTo>
                  <a:pt x="0" y="0"/>
                </a:lnTo>
                <a:lnTo>
                  <a:pt x="2360427" y="0"/>
                </a:lnTo>
                <a:lnTo>
                  <a:pt x="2360093" y="42990"/>
                </a:lnTo>
                <a:lnTo>
                  <a:pt x="2358914" y="93790"/>
                </a:lnTo>
                <a:lnTo>
                  <a:pt x="2356957" y="144590"/>
                </a:lnTo>
                <a:lnTo>
                  <a:pt x="2354227" y="182690"/>
                </a:lnTo>
                <a:lnTo>
                  <a:pt x="2350731" y="233490"/>
                </a:lnTo>
                <a:lnTo>
                  <a:pt x="2346475" y="284290"/>
                </a:lnTo>
                <a:lnTo>
                  <a:pt x="2341464" y="335090"/>
                </a:lnTo>
                <a:lnTo>
                  <a:pt x="2335706" y="373190"/>
                </a:lnTo>
                <a:lnTo>
                  <a:pt x="2329206" y="423990"/>
                </a:lnTo>
                <a:lnTo>
                  <a:pt x="2321970" y="474790"/>
                </a:lnTo>
                <a:lnTo>
                  <a:pt x="2314005" y="512890"/>
                </a:lnTo>
                <a:lnTo>
                  <a:pt x="2305317" y="563690"/>
                </a:lnTo>
                <a:lnTo>
                  <a:pt x="2295911" y="601790"/>
                </a:lnTo>
                <a:lnTo>
                  <a:pt x="2285794" y="652590"/>
                </a:lnTo>
                <a:lnTo>
                  <a:pt x="2274972" y="690690"/>
                </a:lnTo>
                <a:lnTo>
                  <a:pt x="2263450" y="741490"/>
                </a:lnTo>
                <a:lnTo>
                  <a:pt x="2251237" y="779590"/>
                </a:lnTo>
                <a:lnTo>
                  <a:pt x="2238336" y="830390"/>
                </a:lnTo>
                <a:lnTo>
                  <a:pt x="2224755" y="868490"/>
                </a:lnTo>
                <a:lnTo>
                  <a:pt x="2210500" y="919290"/>
                </a:lnTo>
                <a:lnTo>
                  <a:pt x="2195576" y="957390"/>
                </a:lnTo>
                <a:lnTo>
                  <a:pt x="2179990" y="1008190"/>
                </a:lnTo>
                <a:lnTo>
                  <a:pt x="2163748" y="1046290"/>
                </a:lnTo>
                <a:lnTo>
                  <a:pt x="2146855" y="1084390"/>
                </a:lnTo>
                <a:lnTo>
                  <a:pt x="2129320" y="1135190"/>
                </a:lnTo>
                <a:lnTo>
                  <a:pt x="2111146" y="1173290"/>
                </a:lnTo>
                <a:lnTo>
                  <a:pt x="2092341" y="1211390"/>
                </a:lnTo>
                <a:lnTo>
                  <a:pt x="2072910" y="1249490"/>
                </a:lnTo>
                <a:lnTo>
                  <a:pt x="2052860" y="1300290"/>
                </a:lnTo>
                <a:lnTo>
                  <a:pt x="2032197" y="1338390"/>
                </a:lnTo>
                <a:lnTo>
                  <a:pt x="2010927" y="1376490"/>
                </a:lnTo>
                <a:lnTo>
                  <a:pt x="1989055" y="1414590"/>
                </a:lnTo>
                <a:lnTo>
                  <a:pt x="1966589" y="1452690"/>
                </a:lnTo>
                <a:lnTo>
                  <a:pt x="1943534" y="1490790"/>
                </a:lnTo>
                <a:lnTo>
                  <a:pt x="1919897" y="1528890"/>
                </a:lnTo>
                <a:lnTo>
                  <a:pt x="1895683" y="1566990"/>
                </a:lnTo>
                <a:lnTo>
                  <a:pt x="1870899" y="1605090"/>
                </a:lnTo>
                <a:lnTo>
                  <a:pt x="1845550" y="1643190"/>
                </a:lnTo>
                <a:lnTo>
                  <a:pt x="1819643" y="1681290"/>
                </a:lnTo>
                <a:lnTo>
                  <a:pt x="1793185" y="1719390"/>
                </a:lnTo>
                <a:lnTo>
                  <a:pt x="1766180" y="1744790"/>
                </a:lnTo>
                <a:lnTo>
                  <a:pt x="1738636" y="1782890"/>
                </a:lnTo>
                <a:lnTo>
                  <a:pt x="1710558" y="1820990"/>
                </a:lnTo>
                <a:lnTo>
                  <a:pt x="1681952" y="1859090"/>
                </a:lnTo>
                <a:lnTo>
                  <a:pt x="1652825" y="1884490"/>
                </a:lnTo>
                <a:lnTo>
                  <a:pt x="1623183" y="1922590"/>
                </a:lnTo>
                <a:lnTo>
                  <a:pt x="1593032" y="1960690"/>
                </a:lnTo>
                <a:lnTo>
                  <a:pt x="1562378" y="1986090"/>
                </a:lnTo>
                <a:lnTo>
                  <a:pt x="1531226" y="2024190"/>
                </a:lnTo>
                <a:lnTo>
                  <a:pt x="1499584" y="2049590"/>
                </a:lnTo>
                <a:lnTo>
                  <a:pt x="1467458" y="2087690"/>
                </a:lnTo>
                <a:lnTo>
                  <a:pt x="1434852" y="2113090"/>
                </a:lnTo>
                <a:lnTo>
                  <a:pt x="1401775" y="2138490"/>
                </a:lnTo>
                <a:lnTo>
                  <a:pt x="1368231" y="2176590"/>
                </a:lnTo>
                <a:lnTo>
                  <a:pt x="1299769" y="2227390"/>
                </a:lnTo>
                <a:lnTo>
                  <a:pt x="1264863" y="2265490"/>
                </a:lnTo>
                <a:lnTo>
                  <a:pt x="1193731" y="2316290"/>
                </a:lnTo>
                <a:lnTo>
                  <a:pt x="1120881" y="2367090"/>
                </a:lnTo>
                <a:lnTo>
                  <a:pt x="1046362" y="2417890"/>
                </a:lnTo>
                <a:lnTo>
                  <a:pt x="970223" y="2468690"/>
                </a:lnTo>
                <a:lnTo>
                  <a:pt x="931561" y="2481390"/>
                </a:lnTo>
                <a:lnTo>
                  <a:pt x="813279" y="2557590"/>
                </a:lnTo>
                <a:lnTo>
                  <a:pt x="773107" y="2570290"/>
                </a:lnTo>
                <a:lnTo>
                  <a:pt x="732573" y="2595690"/>
                </a:lnTo>
                <a:lnTo>
                  <a:pt x="691683" y="2608390"/>
                </a:lnTo>
                <a:lnTo>
                  <a:pt x="650442" y="2633790"/>
                </a:lnTo>
                <a:lnTo>
                  <a:pt x="608858" y="2646490"/>
                </a:lnTo>
                <a:lnTo>
                  <a:pt x="566936" y="2671890"/>
                </a:lnTo>
                <a:lnTo>
                  <a:pt x="482103" y="2697290"/>
                </a:lnTo>
                <a:lnTo>
                  <a:pt x="439205" y="2722690"/>
                </a:lnTo>
                <a:lnTo>
                  <a:pt x="130487" y="2811590"/>
                </a:lnTo>
                <a:lnTo>
                  <a:pt x="85254" y="2811590"/>
                </a:lnTo>
                <a:lnTo>
                  <a:pt x="0" y="2835320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36985" y="1"/>
            <a:ext cx="14935200" cy="408305"/>
          </a:xfrm>
          <a:custGeom>
            <a:avLst/>
            <a:gdLst/>
            <a:ahLst/>
            <a:cxnLst/>
            <a:rect l="l" t="t" r="r" b="b"/>
            <a:pathLst>
              <a:path w="14935200" h="408305">
                <a:moveTo>
                  <a:pt x="0" y="0"/>
                </a:moveTo>
                <a:lnTo>
                  <a:pt x="14934922" y="0"/>
                </a:lnTo>
                <a:lnTo>
                  <a:pt x="14934922" y="407764"/>
                </a:lnTo>
                <a:lnTo>
                  <a:pt x="0" y="407764"/>
                </a:lnTo>
                <a:lnTo>
                  <a:pt x="0" y="0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5862" y="3809527"/>
            <a:ext cx="1266190" cy="1150620"/>
          </a:xfrm>
          <a:custGeom>
            <a:avLst/>
            <a:gdLst/>
            <a:ahLst/>
            <a:cxnLst/>
            <a:rect l="l" t="t" r="r" b="b"/>
            <a:pathLst>
              <a:path w="1266189" h="1150620">
                <a:moveTo>
                  <a:pt x="632838" y="1150352"/>
                </a:moveTo>
                <a:lnTo>
                  <a:pt x="583382" y="1148622"/>
                </a:lnTo>
                <a:lnTo>
                  <a:pt x="534967" y="1143516"/>
                </a:lnTo>
                <a:lnTo>
                  <a:pt x="487734" y="1135162"/>
                </a:lnTo>
                <a:lnTo>
                  <a:pt x="441823" y="1123687"/>
                </a:lnTo>
                <a:lnTo>
                  <a:pt x="397375" y="1109221"/>
                </a:lnTo>
                <a:lnTo>
                  <a:pt x="354531" y="1091891"/>
                </a:lnTo>
                <a:lnTo>
                  <a:pt x="313432" y="1071824"/>
                </a:lnTo>
                <a:lnTo>
                  <a:pt x="274218" y="1049149"/>
                </a:lnTo>
                <a:lnTo>
                  <a:pt x="237030" y="1023993"/>
                </a:lnTo>
                <a:lnTo>
                  <a:pt x="202008" y="996484"/>
                </a:lnTo>
                <a:lnTo>
                  <a:pt x="169293" y="966750"/>
                </a:lnTo>
                <a:lnTo>
                  <a:pt x="139027" y="934919"/>
                </a:lnTo>
                <a:lnTo>
                  <a:pt x="111349" y="901120"/>
                </a:lnTo>
                <a:lnTo>
                  <a:pt x="86400" y="865479"/>
                </a:lnTo>
                <a:lnTo>
                  <a:pt x="64322" y="828124"/>
                </a:lnTo>
                <a:lnTo>
                  <a:pt x="45254" y="789184"/>
                </a:lnTo>
                <a:lnTo>
                  <a:pt x="29338" y="748786"/>
                </a:lnTo>
                <a:lnTo>
                  <a:pt x="16713" y="707059"/>
                </a:lnTo>
                <a:lnTo>
                  <a:pt x="7522" y="664129"/>
                </a:lnTo>
                <a:lnTo>
                  <a:pt x="1903" y="620126"/>
                </a:lnTo>
                <a:lnTo>
                  <a:pt x="0" y="575176"/>
                </a:lnTo>
                <a:lnTo>
                  <a:pt x="1903" y="530226"/>
                </a:lnTo>
                <a:lnTo>
                  <a:pt x="7522" y="486223"/>
                </a:lnTo>
                <a:lnTo>
                  <a:pt x="16713" y="443293"/>
                </a:lnTo>
                <a:lnTo>
                  <a:pt x="29338" y="401566"/>
                </a:lnTo>
                <a:lnTo>
                  <a:pt x="45254" y="361168"/>
                </a:lnTo>
                <a:lnTo>
                  <a:pt x="64322" y="322228"/>
                </a:lnTo>
                <a:lnTo>
                  <a:pt x="86400" y="284873"/>
                </a:lnTo>
                <a:lnTo>
                  <a:pt x="111349" y="249232"/>
                </a:lnTo>
                <a:lnTo>
                  <a:pt x="139027" y="215432"/>
                </a:lnTo>
                <a:lnTo>
                  <a:pt x="169293" y="183602"/>
                </a:lnTo>
                <a:lnTo>
                  <a:pt x="202008" y="153868"/>
                </a:lnTo>
                <a:lnTo>
                  <a:pt x="237030" y="126359"/>
                </a:lnTo>
                <a:lnTo>
                  <a:pt x="274218" y="101203"/>
                </a:lnTo>
                <a:lnTo>
                  <a:pt x="313432" y="78528"/>
                </a:lnTo>
                <a:lnTo>
                  <a:pt x="354531" y="58461"/>
                </a:lnTo>
                <a:lnTo>
                  <a:pt x="397375" y="41131"/>
                </a:lnTo>
                <a:lnTo>
                  <a:pt x="441823" y="26664"/>
                </a:lnTo>
                <a:lnTo>
                  <a:pt x="487734" y="15190"/>
                </a:lnTo>
                <a:lnTo>
                  <a:pt x="534967" y="6836"/>
                </a:lnTo>
                <a:lnTo>
                  <a:pt x="583382" y="1730"/>
                </a:lnTo>
                <a:lnTo>
                  <a:pt x="632839" y="0"/>
                </a:lnTo>
                <a:lnTo>
                  <a:pt x="682293" y="1730"/>
                </a:lnTo>
                <a:lnTo>
                  <a:pt x="730708" y="6836"/>
                </a:lnTo>
                <a:lnTo>
                  <a:pt x="777941" y="15190"/>
                </a:lnTo>
                <a:lnTo>
                  <a:pt x="823852" y="26664"/>
                </a:lnTo>
                <a:lnTo>
                  <a:pt x="868300" y="41131"/>
                </a:lnTo>
                <a:lnTo>
                  <a:pt x="911144" y="58461"/>
                </a:lnTo>
                <a:lnTo>
                  <a:pt x="952243" y="78528"/>
                </a:lnTo>
                <a:lnTo>
                  <a:pt x="991457" y="101203"/>
                </a:lnTo>
                <a:lnTo>
                  <a:pt x="1028645" y="126359"/>
                </a:lnTo>
                <a:lnTo>
                  <a:pt x="1063667" y="153868"/>
                </a:lnTo>
                <a:lnTo>
                  <a:pt x="1096382" y="183602"/>
                </a:lnTo>
                <a:lnTo>
                  <a:pt x="1126648" y="215432"/>
                </a:lnTo>
                <a:lnTo>
                  <a:pt x="1154326" y="249232"/>
                </a:lnTo>
                <a:lnTo>
                  <a:pt x="1179275" y="284873"/>
                </a:lnTo>
                <a:lnTo>
                  <a:pt x="1201353" y="322228"/>
                </a:lnTo>
                <a:lnTo>
                  <a:pt x="1220421" y="361168"/>
                </a:lnTo>
                <a:lnTo>
                  <a:pt x="1236338" y="401566"/>
                </a:lnTo>
                <a:lnTo>
                  <a:pt x="1248962" y="443293"/>
                </a:lnTo>
                <a:lnTo>
                  <a:pt x="1258153" y="486223"/>
                </a:lnTo>
                <a:lnTo>
                  <a:pt x="1263772" y="530226"/>
                </a:lnTo>
                <a:lnTo>
                  <a:pt x="1265676" y="575176"/>
                </a:lnTo>
                <a:lnTo>
                  <a:pt x="1263772" y="620126"/>
                </a:lnTo>
                <a:lnTo>
                  <a:pt x="1258153" y="664129"/>
                </a:lnTo>
                <a:lnTo>
                  <a:pt x="1248962" y="707059"/>
                </a:lnTo>
                <a:lnTo>
                  <a:pt x="1236338" y="748786"/>
                </a:lnTo>
                <a:lnTo>
                  <a:pt x="1220421" y="789184"/>
                </a:lnTo>
                <a:lnTo>
                  <a:pt x="1201353" y="828124"/>
                </a:lnTo>
                <a:lnTo>
                  <a:pt x="1179275" y="865479"/>
                </a:lnTo>
                <a:lnTo>
                  <a:pt x="1154326" y="901120"/>
                </a:lnTo>
                <a:lnTo>
                  <a:pt x="1126648" y="934919"/>
                </a:lnTo>
                <a:lnTo>
                  <a:pt x="1096382" y="966750"/>
                </a:lnTo>
                <a:lnTo>
                  <a:pt x="1063667" y="996484"/>
                </a:lnTo>
                <a:lnTo>
                  <a:pt x="1028645" y="1023993"/>
                </a:lnTo>
                <a:lnTo>
                  <a:pt x="991457" y="1049149"/>
                </a:lnTo>
                <a:lnTo>
                  <a:pt x="952243" y="1071824"/>
                </a:lnTo>
                <a:lnTo>
                  <a:pt x="911144" y="1091891"/>
                </a:lnTo>
                <a:lnTo>
                  <a:pt x="868300" y="1109221"/>
                </a:lnTo>
                <a:lnTo>
                  <a:pt x="823852" y="1123687"/>
                </a:lnTo>
                <a:lnTo>
                  <a:pt x="777941" y="1135162"/>
                </a:lnTo>
                <a:lnTo>
                  <a:pt x="730708" y="1143516"/>
                </a:lnTo>
                <a:lnTo>
                  <a:pt x="682293" y="1148622"/>
                </a:lnTo>
                <a:lnTo>
                  <a:pt x="632838" y="11503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3633" y="6467766"/>
            <a:ext cx="1257935" cy="1143635"/>
          </a:xfrm>
          <a:custGeom>
            <a:avLst/>
            <a:gdLst/>
            <a:ahLst/>
            <a:cxnLst/>
            <a:rect l="l" t="t" r="r" b="b"/>
            <a:pathLst>
              <a:path w="1257935" h="1143634">
                <a:moveTo>
                  <a:pt x="628952" y="1143290"/>
                </a:moveTo>
                <a:lnTo>
                  <a:pt x="579800" y="1141570"/>
                </a:lnTo>
                <a:lnTo>
                  <a:pt x="531682" y="1136495"/>
                </a:lnTo>
                <a:lnTo>
                  <a:pt x="484739" y="1128192"/>
                </a:lnTo>
                <a:lnTo>
                  <a:pt x="439110" y="1116788"/>
                </a:lnTo>
                <a:lnTo>
                  <a:pt x="394935" y="1102411"/>
                </a:lnTo>
                <a:lnTo>
                  <a:pt x="352355" y="1085187"/>
                </a:lnTo>
                <a:lnTo>
                  <a:pt x="311508" y="1065243"/>
                </a:lnTo>
                <a:lnTo>
                  <a:pt x="272534" y="1042707"/>
                </a:lnTo>
                <a:lnTo>
                  <a:pt x="235574" y="1017706"/>
                </a:lnTo>
                <a:lnTo>
                  <a:pt x="200768" y="990366"/>
                </a:lnTo>
                <a:lnTo>
                  <a:pt x="168254" y="960815"/>
                </a:lnTo>
                <a:lnTo>
                  <a:pt x="138173" y="929179"/>
                </a:lnTo>
                <a:lnTo>
                  <a:pt x="110665" y="895587"/>
                </a:lnTo>
                <a:lnTo>
                  <a:pt x="85870" y="860165"/>
                </a:lnTo>
                <a:lnTo>
                  <a:pt x="63927" y="823039"/>
                </a:lnTo>
                <a:lnTo>
                  <a:pt x="44976" y="784338"/>
                </a:lnTo>
                <a:lnTo>
                  <a:pt x="29157" y="744189"/>
                </a:lnTo>
                <a:lnTo>
                  <a:pt x="16611" y="702717"/>
                </a:lnTo>
                <a:lnTo>
                  <a:pt x="7475" y="660052"/>
                </a:lnTo>
                <a:lnTo>
                  <a:pt x="1892" y="616318"/>
                </a:lnTo>
                <a:lnTo>
                  <a:pt x="0" y="571645"/>
                </a:lnTo>
                <a:lnTo>
                  <a:pt x="1892" y="526971"/>
                </a:lnTo>
                <a:lnTo>
                  <a:pt x="7475" y="483238"/>
                </a:lnTo>
                <a:lnTo>
                  <a:pt x="16611" y="440572"/>
                </a:lnTo>
                <a:lnTo>
                  <a:pt x="29157" y="399100"/>
                </a:lnTo>
                <a:lnTo>
                  <a:pt x="44976" y="358951"/>
                </a:lnTo>
                <a:lnTo>
                  <a:pt x="63927" y="320250"/>
                </a:lnTo>
                <a:lnTo>
                  <a:pt x="85870" y="283124"/>
                </a:lnTo>
                <a:lnTo>
                  <a:pt x="110665" y="247702"/>
                </a:lnTo>
                <a:lnTo>
                  <a:pt x="138173" y="214110"/>
                </a:lnTo>
                <a:lnTo>
                  <a:pt x="168254" y="182475"/>
                </a:lnTo>
                <a:lnTo>
                  <a:pt x="200768" y="152923"/>
                </a:lnTo>
                <a:lnTo>
                  <a:pt x="235574" y="125584"/>
                </a:lnTo>
                <a:lnTo>
                  <a:pt x="272534" y="100582"/>
                </a:lnTo>
                <a:lnTo>
                  <a:pt x="311508" y="78046"/>
                </a:lnTo>
                <a:lnTo>
                  <a:pt x="352355" y="58102"/>
                </a:lnTo>
                <a:lnTo>
                  <a:pt x="394935" y="40878"/>
                </a:lnTo>
                <a:lnTo>
                  <a:pt x="439110" y="26501"/>
                </a:lnTo>
                <a:lnTo>
                  <a:pt x="484739" y="15097"/>
                </a:lnTo>
                <a:lnTo>
                  <a:pt x="531682" y="6794"/>
                </a:lnTo>
                <a:lnTo>
                  <a:pt x="579800" y="1719"/>
                </a:lnTo>
                <a:lnTo>
                  <a:pt x="628952" y="0"/>
                </a:lnTo>
                <a:lnTo>
                  <a:pt x="678104" y="1719"/>
                </a:lnTo>
                <a:lnTo>
                  <a:pt x="726222" y="6794"/>
                </a:lnTo>
                <a:lnTo>
                  <a:pt x="773165" y="15097"/>
                </a:lnTo>
                <a:lnTo>
                  <a:pt x="818794" y="26501"/>
                </a:lnTo>
                <a:lnTo>
                  <a:pt x="862968" y="40878"/>
                </a:lnTo>
                <a:lnTo>
                  <a:pt x="905549" y="58102"/>
                </a:lnTo>
                <a:lnTo>
                  <a:pt x="946396" y="78046"/>
                </a:lnTo>
                <a:lnTo>
                  <a:pt x="985370" y="100582"/>
                </a:lnTo>
                <a:lnTo>
                  <a:pt x="1022330" y="125584"/>
                </a:lnTo>
                <a:lnTo>
                  <a:pt x="1057136" y="152923"/>
                </a:lnTo>
                <a:lnTo>
                  <a:pt x="1089650" y="182475"/>
                </a:lnTo>
                <a:lnTo>
                  <a:pt x="1119731" y="214110"/>
                </a:lnTo>
                <a:lnTo>
                  <a:pt x="1147238" y="247702"/>
                </a:lnTo>
                <a:lnTo>
                  <a:pt x="1172034" y="283124"/>
                </a:lnTo>
                <a:lnTo>
                  <a:pt x="1193977" y="320250"/>
                </a:lnTo>
                <a:lnTo>
                  <a:pt x="1212928" y="358951"/>
                </a:lnTo>
                <a:lnTo>
                  <a:pt x="1228746" y="399100"/>
                </a:lnTo>
                <a:lnTo>
                  <a:pt x="1241293" y="440572"/>
                </a:lnTo>
                <a:lnTo>
                  <a:pt x="1250428" y="483238"/>
                </a:lnTo>
                <a:lnTo>
                  <a:pt x="1256012" y="526971"/>
                </a:lnTo>
                <a:lnTo>
                  <a:pt x="1257904" y="571645"/>
                </a:lnTo>
                <a:lnTo>
                  <a:pt x="1256012" y="616318"/>
                </a:lnTo>
                <a:lnTo>
                  <a:pt x="1250428" y="660052"/>
                </a:lnTo>
                <a:lnTo>
                  <a:pt x="1241293" y="702717"/>
                </a:lnTo>
                <a:lnTo>
                  <a:pt x="1228746" y="744189"/>
                </a:lnTo>
                <a:lnTo>
                  <a:pt x="1212928" y="784338"/>
                </a:lnTo>
                <a:lnTo>
                  <a:pt x="1193977" y="823039"/>
                </a:lnTo>
                <a:lnTo>
                  <a:pt x="1172034" y="860165"/>
                </a:lnTo>
                <a:lnTo>
                  <a:pt x="1147238" y="895587"/>
                </a:lnTo>
                <a:lnTo>
                  <a:pt x="1119731" y="929179"/>
                </a:lnTo>
                <a:lnTo>
                  <a:pt x="1089650" y="960815"/>
                </a:lnTo>
                <a:lnTo>
                  <a:pt x="1057136" y="990366"/>
                </a:lnTo>
                <a:lnTo>
                  <a:pt x="1022330" y="1017706"/>
                </a:lnTo>
                <a:lnTo>
                  <a:pt x="985370" y="1042707"/>
                </a:lnTo>
                <a:lnTo>
                  <a:pt x="946396" y="1065243"/>
                </a:lnTo>
                <a:lnTo>
                  <a:pt x="905549" y="1085187"/>
                </a:lnTo>
                <a:lnTo>
                  <a:pt x="862968" y="1102411"/>
                </a:lnTo>
                <a:lnTo>
                  <a:pt x="818794" y="1116788"/>
                </a:lnTo>
                <a:lnTo>
                  <a:pt x="773165" y="1128192"/>
                </a:lnTo>
                <a:lnTo>
                  <a:pt x="726222" y="1136495"/>
                </a:lnTo>
                <a:lnTo>
                  <a:pt x="678104" y="1141570"/>
                </a:lnTo>
                <a:lnTo>
                  <a:pt x="628952" y="11432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3633" y="7792031"/>
            <a:ext cx="1257935" cy="1143635"/>
          </a:xfrm>
          <a:custGeom>
            <a:avLst/>
            <a:gdLst/>
            <a:ahLst/>
            <a:cxnLst/>
            <a:rect l="l" t="t" r="r" b="b"/>
            <a:pathLst>
              <a:path w="1257935" h="1143634">
                <a:moveTo>
                  <a:pt x="628952" y="1143290"/>
                </a:moveTo>
                <a:lnTo>
                  <a:pt x="579800" y="1141570"/>
                </a:lnTo>
                <a:lnTo>
                  <a:pt x="531682" y="1136495"/>
                </a:lnTo>
                <a:lnTo>
                  <a:pt x="484739" y="1128192"/>
                </a:lnTo>
                <a:lnTo>
                  <a:pt x="439110" y="1116788"/>
                </a:lnTo>
                <a:lnTo>
                  <a:pt x="394935" y="1102411"/>
                </a:lnTo>
                <a:lnTo>
                  <a:pt x="352355" y="1085187"/>
                </a:lnTo>
                <a:lnTo>
                  <a:pt x="311508" y="1065243"/>
                </a:lnTo>
                <a:lnTo>
                  <a:pt x="272534" y="1042707"/>
                </a:lnTo>
                <a:lnTo>
                  <a:pt x="235574" y="1017706"/>
                </a:lnTo>
                <a:lnTo>
                  <a:pt x="200768" y="990366"/>
                </a:lnTo>
                <a:lnTo>
                  <a:pt x="168254" y="960815"/>
                </a:lnTo>
                <a:lnTo>
                  <a:pt x="138173" y="929179"/>
                </a:lnTo>
                <a:lnTo>
                  <a:pt x="110665" y="895587"/>
                </a:lnTo>
                <a:lnTo>
                  <a:pt x="85870" y="860165"/>
                </a:lnTo>
                <a:lnTo>
                  <a:pt x="63927" y="823039"/>
                </a:lnTo>
                <a:lnTo>
                  <a:pt x="44976" y="784338"/>
                </a:lnTo>
                <a:lnTo>
                  <a:pt x="29157" y="744189"/>
                </a:lnTo>
                <a:lnTo>
                  <a:pt x="16611" y="702717"/>
                </a:lnTo>
                <a:lnTo>
                  <a:pt x="7475" y="660052"/>
                </a:lnTo>
                <a:lnTo>
                  <a:pt x="1892" y="616318"/>
                </a:lnTo>
                <a:lnTo>
                  <a:pt x="0" y="571645"/>
                </a:lnTo>
                <a:lnTo>
                  <a:pt x="1892" y="526971"/>
                </a:lnTo>
                <a:lnTo>
                  <a:pt x="7475" y="483238"/>
                </a:lnTo>
                <a:lnTo>
                  <a:pt x="16611" y="440572"/>
                </a:lnTo>
                <a:lnTo>
                  <a:pt x="29157" y="399100"/>
                </a:lnTo>
                <a:lnTo>
                  <a:pt x="44976" y="358951"/>
                </a:lnTo>
                <a:lnTo>
                  <a:pt x="63927" y="320250"/>
                </a:lnTo>
                <a:lnTo>
                  <a:pt x="85870" y="283124"/>
                </a:lnTo>
                <a:lnTo>
                  <a:pt x="110665" y="247702"/>
                </a:lnTo>
                <a:lnTo>
                  <a:pt x="138173" y="214110"/>
                </a:lnTo>
                <a:lnTo>
                  <a:pt x="168254" y="182475"/>
                </a:lnTo>
                <a:lnTo>
                  <a:pt x="200768" y="152923"/>
                </a:lnTo>
                <a:lnTo>
                  <a:pt x="235574" y="125584"/>
                </a:lnTo>
                <a:lnTo>
                  <a:pt x="272534" y="100582"/>
                </a:lnTo>
                <a:lnTo>
                  <a:pt x="311508" y="78046"/>
                </a:lnTo>
                <a:lnTo>
                  <a:pt x="352355" y="58102"/>
                </a:lnTo>
                <a:lnTo>
                  <a:pt x="394935" y="40878"/>
                </a:lnTo>
                <a:lnTo>
                  <a:pt x="439110" y="26501"/>
                </a:lnTo>
                <a:lnTo>
                  <a:pt x="484739" y="15097"/>
                </a:lnTo>
                <a:lnTo>
                  <a:pt x="531682" y="6794"/>
                </a:lnTo>
                <a:lnTo>
                  <a:pt x="579800" y="1719"/>
                </a:lnTo>
                <a:lnTo>
                  <a:pt x="628952" y="0"/>
                </a:lnTo>
                <a:lnTo>
                  <a:pt x="678104" y="1719"/>
                </a:lnTo>
                <a:lnTo>
                  <a:pt x="726222" y="6794"/>
                </a:lnTo>
                <a:lnTo>
                  <a:pt x="773165" y="15097"/>
                </a:lnTo>
                <a:lnTo>
                  <a:pt x="818794" y="26501"/>
                </a:lnTo>
                <a:lnTo>
                  <a:pt x="862968" y="40878"/>
                </a:lnTo>
                <a:lnTo>
                  <a:pt x="905549" y="58102"/>
                </a:lnTo>
                <a:lnTo>
                  <a:pt x="946396" y="78046"/>
                </a:lnTo>
                <a:lnTo>
                  <a:pt x="985370" y="100582"/>
                </a:lnTo>
                <a:lnTo>
                  <a:pt x="1022330" y="125584"/>
                </a:lnTo>
                <a:lnTo>
                  <a:pt x="1057136" y="152923"/>
                </a:lnTo>
                <a:lnTo>
                  <a:pt x="1089650" y="182475"/>
                </a:lnTo>
                <a:lnTo>
                  <a:pt x="1119731" y="214110"/>
                </a:lnTo>
                <a:lnTo>
                  <a:pt x="1147238" y="247702"/>
                </a:lnTo>
                <a:lnTo>
                  <a:pt x="1172034" y="283124"/>
                </a:lnTo>
                <a:lnTo>
                  <a:pt x="1193977" y="320250"/>
                </a:lnTo>
                <a:lnTo>
                  <a:pt x="1212928" y="358951"/>
                </a:lnTo>
                <a:lnTo>
                  <a:pt x="1228746" y="399100"/>
                </a:lnTo>
                <a:lnTo>
                  <a:pt x="1241293" y="440572"/>
                </a:lnTo>
                <a:lnTo>
                  <a:pt x="1250428" y="483238"/>
                </a:lnTo>
                <a:lnTo>
                  <a:pt x="1256012" y="526971"/>
                </a:lnTo>
                <a:lnTo>
                  <a:pt x="1257904" y="571645"/>
                </a:lnTo>
                <a:lnTo>
                  <a:pt x="1256012" y="616318"/>
                </a:lnTo>
                <a:lnTo>
                  <a:pt x="1250428" y="660052"/>
                </a:lnTo>
                <a:lnTo>
                  <a:pt x="1241293" y="702717"/>
                </a:lnTo>
                <a:lnTo>
                  <a:pt x="1228746" y="744189"/>
                </a:lnTo>
                <a:lnTo>
                  <a:pt x="1212928" y="784338"/>
                </a:lnTo>
                <a:lnTo>
                  <a:pt x="1193977" y="823039"/>
                </a:lnTo>
                <a:lnTo>
                  <a:pt x="1172034" y="860165"/>
                </a:lnTo>
                <a:lnTo>
                  <a:pt x="1147238" y="895587"/>
                </a:lnTo>
                <a:lnTo>
                  <a:pt x="1119731" y="929179"/>
                </a:lnTo>
                <a:lnTo>
                  <a:pt x="1089650" y="960815"/>
                </a:lnTo>
                <a:lnTo>
                  <a:pt x="1057136" y="990366"/>
                </a:lnTo>
                <a:lnTo>
                  <a:pt x="1022330" y="1017706"/>
                </a:lnTo>
                <a:lnTo>
                  <a:pt x="985370" y="1042707"/>
                </a:lnTo>
                <a:lnTo>
                  <a:pt x="946396" y="1065243"/>
                </a:lnTo>
                <a:lnTo>
                  <a:pt x="905549" y="1085187"/>
                </a:lnTo>
                <a:lnTo>
                  <a:pt x="862968" y="1102411"/>
                </a:lnTo>
                <a:lnTo>
                  <a:pt x="818794" y="1116788"/>
                </a:lnTo>
                <a:lnTo>
                  <a:pt x="773165" y="1128192"/>
                </a:lnTo>
                <a:lnTo>
                  <a:pt x="726222" y="1136495"/>
                </a:lnTo>
                <a:lnTo>
                  <a:pt x="678104" y="1141570"/>
                </a:lnTo>
                <a:lnTo>
                  <a:pt x="628952" y="11432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61749" y="-38100"/>
            <a:ext cx="2826251" cy="2706710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2001919" y="8266378"/>
            <a:ext cx="86182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100" dirty="0">
                <a:solidFill>
                  <a:srgbClr val="FFFFFF"/>
                </a:solidFill>
                <a:latin typeface="Tahoma"/>
                <a:cs typeface="Tahoma"/>
              </a:rPr>
              <a:t>Kharkiv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105" dirty="0">
                <a:solidFill>
                  <a:srgbClr val="FFFFFF"/>
                </a:solidFill>
                <a:latin typeface="Tahoma"/>
                <a:cs typeface="Tahoma"/>
              </a:rPr>
              <a:t>National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130" dirty="0">
                <a:solidFill>
                  <a:srgbClr val="FFFFFF"/>
                </a:solidFill>
                <a:latin typeface="Tahoma"/>
                <a:cs typeface="Tahoma"/>
              </a:rPr>
              <a:t>University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6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95" dirty="0">
                <a:solidFill>
                  <a:srgbClr val="FFFFFF"/>
                </a:solidFill>
                <a:latin typeface="Tahoma"/>
                <a:cs typeface="Tahoma"/>
              </a:rPr>
              <a:t>Economics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2964197" y="522941"/>
            <a:ext cx="11827510" cy="1594026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r>
              <a:rPr lang="ru-RU" dirty="0"/>
              <a:t>Цикл вдосконалення та розробки стратегії</a:t>
            </a:r>
          </a:p>
        </p:txBody>
      </p:sp>
      <p:sp>
        <p:nvSpPr>
          <p:cNvPr id="45" name="Google Shape;115;p3">
            <a:extLst>
              <a:ext uri="{FF2B5EF4-FFF2-40B4-BE49-F238E27FC236}">
                <a16:creationId xmlns:a16="http://schemas.microsoft.com/office/drawing/2014/main" id="{E94F1C4B-A57B-43AE-BA4C-EDCF19D876BD}"/>
              </a:ext>
            </a:extLst>
          </p:cNvPr>
          <p:cNvSpPr txBox="1"/>
          <p:nvPr/>
        </p:nvSpPr>
        <p:spPr>
          <a:xfrm>
            <a:off x="4000500" y="3384816"/>
            <a:ext cx="10287000" cy="443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lvl="0">
              <a:lnSpc>
                <a:spcPct val="120000"/>
              </a:lnSpc>
              <a:buClr>
                <a:srgbClr val="000000"/>
              </a:buClr>
              <a:buSzPts val="3800"/>
            </a:pPr>
            <a:r>
              <a:rPr lang="ru-RU" sz="4000" b="1" dirty="0">
                <a:solidFill>
                  <a:srgbClr val="2A4A9D"/>
                </a:solidFill>
                <a:latin typeface="Trebuchet MS"/>
                <a:ea typeface="+mj-ea"/>
                <a:sym typeface="Arial"/>
              </a:rPr>
              <a:t>1. Рушії для розробки стратегії</a:t>
            </a:r>
          </a:p>
          <a:p>
            <a:pPr marL="571500" lvl="0" indent="-571500">
              <a:lnSpc>
                <a:spcPct val="120000"/>
              </a:lnSpc>
              <a:buClr>
                <a:srgbClr val="000000"/>
              </a:buClr>
              <a:buSzPts val="3800"/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2A4A9D"/>
                </a:solidFill>
                <a:latin typeface="Trebuchet MS"/>
                <a:ea typeface="+mj-ea"/>
                <a:sym typeface="Arial"/>
              </a:rPr>
              <a:t>ЄС План дій цифрової освіти 2021-2027</a:t>
            </a:r>
          </a:p>
          <a:p>
            <a:pPr marL="571500" lvl="0" indent="-571500">
              <a:lnSpc>
                <a:spcPct val="120000"/>
              </a:lnSpc>
              <a:buClr>
                <a:srgbClr val="000000"/>
              </a:buClr>
              <a:buSzPts val="3800"/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2A4A9D"/>
                </a:solidFill>
                <a:latin typeface="Trebuchet MS"/>
                <a:ea typeface="+mj-ea"/>
                <a:sym typeface="Arial"/>
              </a:rPr>
              <a:t>Прийняття рішення про періодичність реалізації стратегії</a:t>
            </a:r>
          </a:p>
          <a:p>
            <a:pPr marL="571500" lvl="0" indent="-571500">
              <a:lnSpc>
                <a:spcPct val="120000"/>
              </a:lnSpc>
              <a:buClr>
                <a:srgbClr val="000000"/>
              </a:buClr>
              <a:buSzPts val="3800"/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2A4A9D"/>
                </a:solidFill>
                <a:latin typeface="Trebuchet MS"/>
                <a:ea typeface="+mj-ea"/>
                <a:sym typeface="Arial"/>
              </a:rPr>
              <a:t>Створення індивідуальних і доступних комунікацій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13" name="Picture 3" descr="Нет описания фото.">
            <a:extLst>
              <a:ext uri="{FF2B5EF4-FFF2-40B4-BE49-F238E27FC236}">
                <a16:creationId xmlns:a16="http://schemas.microsoft.com/office/drawing/2014/main" id="{00A1B31D-D674-4F75-84B6-B12140495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7070" y="2706711"/>
            <a:ext cx="1990252" cy="199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B677CCA-66E2-4700-AA52-12D96C5C38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77" y="-38100"/>
            <a:ext cx="2663453" cy="138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661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360930" cy="2835910"/>
          </a:xfrm>
          <a:custGeom>
            <a:avLst/>
            <a:gdLst/>
            <a:ahLst/>
            <a:cxnLst/>
            <a:rect l="l" t="t" r="r" b="b"/>
            <a:pathLst>
              <a:path w="2360930" h="2835910">
                <a:moveTo>
                  <a:pt x="0" y="2835320"/>
                </a:moveTo>
                <a:lnTo>
                  <a:pt x="0" y="0"/>
                </a:lnTo>
                <a:lnTo>
                  <a:pt x="2360427" y="0"/>
                </a:lnTo>
                <a:lnTo>
                  <a:pt x="2360093" y="42990"/>
                </a:lnTo>
                <a:lnTo>
                  <a:pt x="2358914" y="93790"/>
                </a:lnTo>
                <a:lnTo>
                  <a:pt x="2356957" y="144590"/>
                </a:lnTo>
                <a:lnTo>
                  <a:pt x="2354227" y="182690"/>
                </a:lnTo>
                <a:lnTo>
                  <a:pt x="2350731" y="233490"/>
                </a:lnTo>
                <a:lnTo>
                  <a:pt x="2346475" y="284290"/>
                </a:lnTo>
                <a:lnTo>
                  <a:pt x="2341464" y="335090"/>
                </a:lnTo>
                <a:lnTo>
                  <a:pt x="2335706" y="373190"/>
                </a:lnTo>
                <a:lnTo>
                  <a:pt x="2329206" y="423990"/>
                </a:lnTo>
                <a:lnTo>
                  <a:pt x="2321970" y="474790"/>
                </a:lnTo>
                <a:lnTo>
                  <a:pt x="2314005" y="512890"/>
                </a:lnTo>
                <a:lnTo>
                  <a:pt x="2305317" y="563690"/>
                </a:lnTo>
                <a:lnTo>
                  <a:pt x="2295911" y="601790"/>
                </a:lnTo>
                <a:lnTo>
                  <a:pt x="2285794" y="652590"/>
                </a:lnTo>
                <a:lnTo>
                  <a:pt x="2274972" y="690690"/>
                </a:lnTo>
                <a:lnTo>
                  <a:pt x="2263450" y="741490"/>
                </a:lnTo>
                <a:lnTo>
                  <a:pt x="2251237" y="779590"/>
                </a:lnTo>
                <a:lnTo>
                  <a:pt x="2238336" y="830390"/>
                </a:lnTo>
                <a:lnTo>
                  <a:pt x="2224755" y="868490"/>
                </a:lnTo>
                <a:lnTo>
                  <a:pt x="2210500" y="919290"/>
                </a:lnTo>
                <a:lnTo>
                  <a:pt x="2195576" y="957390"/>
                </a:lnTo>
                <a:lnTo>
                  <a:pt x="2179990" y="1008190"/>
                </a:lnTo>
                <a:lnTo>
                  <a:pt x="2163748" y="1046290"/>
                </a:lnTo>
                <a:lnTo>
                  <a:pt x="2146855" y="1084390"/>
                </a:lnTo>
                <a:lnTo>
                  <a:pt x="2129320" y="1135190"/>
                </a:lnTo>
                <a:lnTo>
                  <a:pt x="2111146" y="1173290"/>
                </a:lnTo>
                <a:lnTo>
                  <a:pt x="2092341" y="1211390"/>
                </a:lnTo>
                <a:lnTo>
                  <a:pt x="2072910" y="1249490"/>
                </a:lnTo>
                <a:lnTo>
                  <a:pt x="2052860" y="1300290"/>
                </a:lnTo>
                <a:lnTo>
                  <a:pt x="2032197" y="1338390"/>
                </a:lnTo>
                <a:lnTo>
                  <a:pt x="2010927" y="1376490"/>
                </a:lnTo>
                <a:lnTo>
                  <a:pt x="1989055" y="1414590"/>
                </a:lnTo>
                <a:lnTo>
                  <a:pt x="1966589" y="1452690"/>
                </a:lnTo>
                <a:lnTo>
                  <a:pt x="1943534" y="1490790"/>
                </a:lnTo>
                <a:lnTo>
                  <a:pt x="1919897" y="1528890"/>
                </a:lnTo>
                <a:lnTo>
                  <a:pt x="1895683" y="1566990"/>
                </a:lnTo>
                <a:lnTo>
                  <a:pt x="1870899" y="1605090"/>
                </a:lnTo>
                <a:lnTo>
                  <a:pt x="1845550" y="1643190"/>
                </a:lnTo>
                <a:lnTo>
                  <a:pt x="1819643" y="1681290"/>
                </a:lnTo>
                <a:lnTo>
                  <a:pt x="1793185" y="1719390"/>
                </a:lnTo>
                <a:lnTo>
                  <a:pt x="1766180" y="1744790"/>
                </a:lnTo>
                <a:lnTo>
                  <a:pt x="1738636" y="1782890"/>
                </a:lnTo>
                <a:lnTo>
                  <a:pt x="1710558" y="1820990"/>
                </a:lnTo>
                <a:lnTo>
                  <a:pt x="1681952" y="1859090"/>
                </a:lnTo>
                <a:lnTo>
                  <a:pt x="1652825" y="1884490"/>
                </a:lnTo>
                <a:lnTo>
                  <a:pt x="1623183" y="1922590"/>
                </a:lnTo>
                <a:lnTo>
                  <a:pt x="1593032" y="1960690"/>
                </a:lnTo>
                <a:lnTo>
                  <a:pt x="1562378" y="1986090"/>
                </a:lnTo>
                <a:lnTo>
                  <a:pt x="1531226" y="2024190"/>
                </a:lnTo>
                <a:lnTo>
                  <a:pt x="1499584" y="2049590"/>
                </a:lnTo>
                <a:lnTo>
                  <a:pt x="1467458" y="2087690"/>
                </a:lnTo>
                <a:lnTo>
                  <a:pt x="1434852" y="2113090"/>
                </a:lnTo>
                <a:lnTo>
                  <a:pt x="1401775" y="2138490"/>
                </a:lnTo>
                <a:lnTo>
                  <a:pt x="1368231" y="2176590"/>
                </a:lnTo>
                <a:lnTo>
                  <a:pt x="1299769" y="2227390"/>
                </a:lnTo>
                <a:lnTo>
                  <a:pt x="1264863" y="2265490"/>
                </a:lnTo>
                <a:lnTo>
                  <a:pt x="1193731" y="2316290"/>
                </a:lnTo>
                <a:lnTo>
                  <a:pt x="1120881" y="2367090"/>
                </a:lnTo>
                <a:lnTo>
                  <a:pt x="1046362" y="2417890"/>
                </a:lnTo>
                <a:lnTo>
                  <a:pt x="970223" y="2468690"/>
                </a:lnTo>
                <a:lnTo>
                  <a:pt x="931561" y="2481390"/>
                </a:lnTo>
                <a:lnTo>
                  <a:pt x="813279" y="2557590"/>
                </a:lnTo>
                <a:lnTo>
                  <a:pt x="773107" y="2570290"/>
                </a:lnTo>
                <a:lnTo>
                  <a:pt x="732573" y="2595690"/>
                </a:lnTo>
                <a:lnTo>
                  <a:pt x="691683" y="2608390"/>
                </a:lnTo>
                <a:lnTo>
                  <a:pt x="650442" y="2633790"/>
                </a:lnTo>
                <a:lnTo>
                  <a:pt x="608858" y="2646490"/>
                </a:lnTo>
                <a:lnTo>
                  <a:pt x="566936" y="2671890"/>
                </a:lnTo>
                <a:lnTo>
                  <a:pt x="482103" y="2697290"/>
                </a:lnTo>
                <a:lnTo>
                  <a:pt x="439205" y="2722690"/>
                </a:lnTo>
                <a:lnTo>
                  <a:pt x="130487" y="2811590"/>
                </a:lnTo>
                <a:lnTo>
                  <a:pt x="85254" y="2811590"/>
                </a:lnTo>
                <a:lnTo>
                  <a:pt x="0" y="2835320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36985" y="1"/>
            <a:ext cx="14935200" cy="408305"/>
          </a:xfrm>
          <a:custGeom>
            <a:avLst/>
            <a:gdLst/>
            <a:ahLst/>
            <a:cxnLst/>
            <a:rect l="l" t="t" r="r" b="b"/>
            <a:pathLst>
              <a:path w="14935200" h="408305">
                <a:moveTo>
                  <a:pt x="0" y="0"/>
                </a:moveTo>
                <a:lnTo>
                  <a:pt x="14934922" y="0"/>
                </a:lnTo>
                <a:lnTo>
                  <a:pt x="14934922" y="407764"/>
                </a:lnTo>
                <a:lnTo>
                  <a:pt x="0" y="407764"/>
                </a:lnTo>
                <a:lnTo>
                  <a:pt x="0" y="0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5862" y="3809527"/>
            <a:ext cx="1266190" cy="1150620"/>
          </a:xfrm>
          <a:custGeom>
            <a:avLst/>
            <a:gdLst/>
            <a:ahLst/>
            <a:cxnLst/>
            <a:rect l="l" t="t" r="r" b="b"/>
            <a:pathLst>
              <a:path w="1266189" h="1150620">
                <a:moveTo>
                  <a:pt x="632838" y="1150352"/>
                </a:moveTo>
                <a:lnTo>
                  <a:pt x="583382" y="1148622"/>
                </a:lnTo>
                <a:lnTo>
                  <a:pt x="534967" y="1143516"/>
                </a:lnTo>
                <a:lnTo>
                  <a:pt x="487734" y="1135162"/>
                </a:lnTo>
                <a:lnTo>
                  <a:pt x="441823" y="1123687"/>
                </a:lnTo>
                <a:lnTo>
                  <a:pt x="397375" y="1109221"/>
                </a:lnTo>
                <a:lnTo>
                  <a:pt x="354531" y="1091891"/>
                </a:lnTo>
                <a:lnTo>
                  <a:pt x="313432" y="1071824"/>
                </a:lnTo>
                <a:lnTo>
                  <a:pt x="274218" y="1049149"/>
                </a:lnTo>
                <a:lnTo>
                  <a:pt x="237030" y="1023993"/>
                </a:lnTo>
                <a:lnTo>
                  <a:pt x="202008" y="996484"/>
                </a:lnTo>
                <a:lnTo>
                  <a:pt x="169293" y="966750"/>
                </a:lnTo>
                <a:lnTo>
                  <a:pt x="139027" y="934919"/>
                </a:lnTo>
                <a:lnTo>
                  <a:pt x="111349" y="901120"/>
                </a:lnTo>
                <a:lnTo>
                  <a:pt x="86400" y="865479"/>
                </a:lnTo>
                <a:lnTo>
                  <a:pt x="64322" y="828124"/>
                </a:lnTo>
                <a:lnTo>
                  <a:pt x="45254" y="789184"/>
                </a:lnTo>
                <a:lnTo>
                  <a:pt x="29338" y="748786"/>
                </a:lnTo>
                <a:lnTo>
                  <a:pt x="16713" y="707059"/>
                </a:lnTo>
                <a:lnTo>
                  <a:pt x="7522" y="664129"/>
                </a:lnTo>
                <a:lnTo>
                  <a:pt x="1903" y="620126"/>
                </a:lnTo>
                <a:lnTo>
                  <a:pt x="0" y="575176"/>
                </a:lnTo>
                <a:lnTo>
                  <a:pt x="1903" y="530226"/>
                </a:lnTo>
                <a:lnTo>
                  <a:pt x="7522" y="486223"/>
                </a:lnTo>
                <a:lnTo>
                  <a:pt x="16713" y="443293"/>
                </a:lnTo>
                <a:lnTo>
                  <a:pt x="29338" y="401566"/>
                </a:lnTo>
                <a:lnTo>
                  <a:pt x="45254" y="361168"/>
                </a:lnTo>
                <a:lnTo>
                  <a:pt x="64322" y="322228"/>
                </a:lnTo>
                <a:lnTo>
                  <a:pt x="86400" y="284873"/>
                </a:lnTo>
                <a:lnTo>
                  <a:pt x="111349" y="249232"/>
                </a:lnTo>
                <a:lnTo>
                  <a:pt x="139027" y="215432"/>
                </a:lnTo>
                <a:lnTo>
                  <a:pt x="169293" y="183602"/>
                </a:lnTo>
                <a:lnTo>
                  <a:pt x="202008" y="153868"/>
                </a:lnTo>
                <a:lnTo>
                  <a:pt x="237030" y="126359"/>
                </a:lnTo>
                <a:lnTo>
                  <a:pt x="274218" y="101203"/>
                </a:lnTo>
                <a:lnTo>
                  <a:pt x="313432" y="78528"/>
                </a:lnTo>
                <a:lnTo>
                  <a:pt x="354531" y="58461"/>
                </a:lnTo>
                <a:lnTo>
                  <a:pt x="397375" y="41131"/>
                </a:lnTo>
                <a:lnTo>
                  <a:pt x="441823" y="26664"/>
                </a:lnTo>
                <a:lnTo>
                  <a:pt x="487734" y="15190"/>
                </a:lnTo>
                <a:lnTo>
                  <a:pt x="534967" y="6836"/>
                </a:lnTo>
                <a:lnTo>
                  <a:pt x="583382" y="1730"/>
                </a:lnTo>
                <a:lnTo>
                  <a:pt x="632839" y="0"/>
                </a:lnTo>
                <a:lnTo>
                  <a:pt x="682293" y="1730"/>
                </a:lnTo>
                <a:lnTo>
                  <a:pt x="730708" y="6836"/>
                </a:lnTo>
                <a:lnTo>
                  <a:pt x="777941" y="15190"/>
                </a:lnTo>
                <a:lnTo>
                  <a:pt x="823852" y="26664"/>
                </a:lnTo>
                <a:lnTo>
                  <a:pt x="868300" y="41131"/>
                </a:lnTo>
                <a:lnTo>
                  <a:pt x="911144" y="58461"/>
                </a:lnTo>
                <a:lnTo>
                  <a:pt x="952243" y="78528"/>
                </a:lnTo>
                <a:lnTo>
                  <a:pt x="991457" y="101203"/>
                </a:lnTo>
                <a:lnTo>
                  <a:pt x="1028645" y="126359"/>
                </a:lnTo>
                <a:lnTo>
                  <a:pt x="1063667" y="153868"/>
                </a:lnTo>
                <a:lnTo>
                  <a:pt x="1096382" y="183602"/>
                </a:lnTo>
                <a:lnTo>
                  <a:pt x="1126648" y="215432"/>
                </a:lnTo>
                <a:lnTo>
                  <a:pt x="1154326" y="249232"/>
                </a:lnTo>
                <a:lnTo>
                  <a:pt x="1179275" y="284873"/>
                </a:lnTo>
                <a:lnTo>
                  <a:pt x="1201353" y="322228"/>
                </a:lnTo>
                <a:lnTo>
                  <a:pt x="1220421" y="361168"/>
                </a:lnTo>
                <a:lnTo>
                  <a:pt x="1236338" y="401566"/>
                </a:lnTo>
                <a:lnTo>
                  <a:pt x="1248962" y="443293"/>
                </a:lnTo>
                <a:lnTo>
                  <a:pt x="1258153" y="486223"/>
                </a:lnTo>
                <a:lnTo>
                  <a:pt x="1263772" y="530226"/>
                </a:lnTo>
                <a:lnTo>
                  <a:pt x="1265676" y="575176"/>
                </a:lnTo>
                <a:lnTo>
                  <a:pt x="1263772" y="620126"/>
                </a:lnTo>
                <a:lnTo>
                  <a:pt x="1258153" y="664129"/>
                </a:lnTo>
                <a:lnTo>
                  <a:pt x="1248962" y="707059"/>
                </a:lnTo>
                <a:lnTo>
                  <a:pt x="1236338" y="748786"/>
                </a:lnTo>
                <a:lnTo>
                  <a:pt x="1220421" y="789184"/>
                </a:lnTo>
                <a:lnTo>
                  <a:pt x="1201353" y="828124"/>
                </a:lnTo>
                <a:lnTo>
                  <a:pt x="1179275" y="865479"/>
                </a:lnTo>
                <a:lnTo>
                  <a:pt x="1154326" y="901120"/>
                </a:lnTo>
                <a:lnTo>
                  <a:pt x="1126648" y="934919"/>
                </a:lnTo>
                <a:lnTo>
                  <a:pt x="1096382" y="966750"/>
                </a:lnTo>
                <a:lnTo>
                  <a:pt x="1063667" y="996484"/>
                </a:lnTo>
                <a:lnTo>
                  <a:pt x="1028645" y="1023993"/>
                </a:lnTo>
                <a:lnTo>
                  <a:pt x="991457" y="1049149"/>
                </a:lnTo>
                <a:lnTo>
                  <a:pt x="952243" y="1071824"/>
                </a:lnTo>
                <a:lnTo>
                  <a:pt x="911144" y="1091891"/>
                </a:lnTo>
                <a:lnTo>
                  <a:pt x="868300" y="1109221"/>
                </a:lnTo>
                <a:lnTo>
                  <a:pt x="823852" y="1123687"/>
                </a:lnTo>
                <a:lnTo>
                  <a:pt x="777941" y="1135162"/>
                </a:lnTo>
                <a:lnTo>
                  <a:pt x="730708" y="1143516"/>
                </a:lnTo>
                <a:lnTo>
                  <a:pt x="682293" y="1148622"/>
                </a:lnTo>
                <a:lnTo>
                  <a:pt x="632838" y="11503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3633" y="6467766"/>
            <a:ext cx="1257935" cy="1143635"/>
          </a:xfrm>
          <a:custGeom>
            <a:avLst/>
            <a:gdLst/>
            <a:ahLst/>
            <a:cxnLst/>
            <a:rect l="l" t="t" r="r" b="b"/>
            <a:pathLst>
              <a:path w="1257935" h="1143634">
                <a:moveTo>
                  <a:pt x="628952" y="1143290"/>
                </a:moveTo>
                <a:lnTo>
                  <a:pt x="579800" y="1141570"/>
                </a:lnTo>
                <a:lnTo>
                  <a:pt x="531682" y="1136495"/>
                </a:lnTo>
                <a:lnTo>
                  <a:pt x="484739" y="1128192"/>
                </a:lnTo>
                <a:lnTo>
                  <a:pt x="439110" y="1116788"/>
                </a:lnTo>
                <a:lnTo>
                  <a:pt x="394935" y="1102411"/>
                </a:lnTo>
                <a:lnTo>
                  <a:pt x="352355" y="1085187"/>
                </a:lnTo>
                <a:lnTo>
                  <a:pt x="311508" y="1065243"/>
                </a:lnTo>
                <a:lnTo>
                  <a:pt x="272534" y="1042707"/>
                </a:lnTo>
                <a:lnTo>
                  <a:pt x="235574" y="1017706"/>
                </a:lnTo>
                <a:lnTo>
                  <a:pt x="200768" y="990366"/>
                </a:lnTo>
                <a:lnTo>
                  <a:pt x="168254" y="960815"/>
                </a:lnTo>
                <a:lnTo>
                  <a:pt x="138173" y="929179"/>
                </a:lnTo>
                <a:lnTo>
                  <a:pt x="110665" y="895587"/>
                </a:lnTo>
                <a:lnTo>
                  <a:pt x="85870" y="860165"/>
                </a:lnTo>
                <a:lnTo>
                  <a:pt x="63927" y="823039"/>
                </a:lnTo>
                <a:lnTo>
                  <a:pt x="44976" y="784338"/>
                </a:lnTo>
                <a:lnTo>
                  <a:pt x="29157" y="744189"/>
                </a:lnTo>
                <a:lnTo>
                  <a:pt x="16611" y="702717"/>
                </a:lnTo>
                <a:lnTo>
                  <a:pt x="7475" y="660052"/>
                </a:lnTo>
                <a:lnTo>
                  <a:pt x="1892" y="616318"/>
                </a:lnTo>
                <a:lnTo>
                  <a:pt x="0" y="571645"/>
                </a:lnTo>
                <a:lnTo>
                  <a:pt x="1892" y="526971"/>
                </a:lnTo>
                <a:lnTo>
                  <a:pt x="7475" y="483238"/>
                </a:lnTo>
                <a:lnTo>
                  <a:pt x="16611" y="440572"/>
                </a:lnTo>
                <a:lnTo>
                  <a:pt x="29157" y="399100"/>
                </a:lnTo>
                <a:lnTo>
                  <a:pt x="44976" y="358951"/>
                </a:lnTo>
                <a:lnTo>
                  <a:pt x="63927" y="320250"/>
                </a:lnTo>
                <a:lnTo>
                  <a:pt x="85870" y="283124"/>
                </a:lnTo>
                <a:lnTo>
                  <a:pt x="110665" y="247702"/>
                </a:lnTo>
                <a:lnTo>
                  <a:pt x="138173" y="214110"/>
                </a:lnTo>
                <a:lnTo>
                  <a:pt x="168254" y="182475"/>
                </a:lnTo>
                <a:lnTo>
                  <a:pt x="200768" y="152923"/>
                </a:lnTo>
                <a:lnTo>
                  <a:pt x="235574" y="125584"/>
                </a:lnTo>
                <a:lnTo>
                  <a:pt x="272534" y="100582"/>
                </a:lnTo>
                <a:lnTo>
                  <a:pt x="311508" y="78046"/>
                </a:lnTo>
                <a:lnTo>
                  <a:pt x="352355" y="58102"/>
                </a:lnTo>
                <a:lnTo>
                  <a:pt x="394935" y="40878"/>
                </a:lnTo>
                <a:lnTo>
                  <a:pt x="439110" y="26501"/>
                </a:lnTo>
                <a:lnTo>
                  <a:pt x="484739" y="15097"/>
                </a:lnTo>
                <a:lnTo>
                  <a:pt x="531682" y="6794"/>
                </a:lnTo>
                <a:lnTo>
                  <a:pt x="579800" y="1719"/>
                </a:lnTo>
                <a:lnTo>
                  <a:pt x="628952" y="0"/>
                </a:lnTo>
                <a:lnTo>
                  <a:pt x="678104" y="1719"/>
                </a:lnTo>
                <a:lnTo>
                  <a:pt x="726222" y="6794"/>
                </a:lnTo>
                <a:lnTo>
                  <a:pt x="773165" y="15097"/>
                </a:lnTo>
                <a:lnTo>
                  <a:pt x="818794" y="26501"/>
                </a:lnTo>
                <a:lnTo>
                  <a:pt x="862968" y="40878"/>
                </a:lnTo>
                <a:lnTo>
                  <a:pt x="905549" y="58102"/>
                </a:lnTo>
                <a:lnTo>
                  <a:pt x="946396" y="78046"/>
                </a:lnTo>
                <a:lnTo>
                  <a:pt x="985370" y="100582"/>
                </a:lnTo>
                <a:lnTo>
                  <a:pt x="1022330" y="125584"/>
                </a:lnTo>
                <a:lnTo>
                  <a:pt x="1057136" y="152923"/>
                </a:lnTo>
                <a:lnTo>
                  <a:pt x="1089650" y="182475"/>
                </a:lnTo>
                <a:lnTo>
                  <a:pt x="1119731" y="214110"/>
                </a:lnTo>
                <a:lnTo>
                  <a:pt x="1147238" y="247702"/>
                </a:lnTo>
                <a:lnTo>
                  <a:pt x="1172034" y="283124"/>
                </a:lnTo>
                <a:lnTo>
                  <a:pt x="1193977" y="320250"/>
                </a:lnTo>
                <a:lnTo>
                  <a:pt x="1212928" y="358951"/>
                </a:lnTo>
                <a:lnTo>
                  <a:pt x="1228746" y="399100"/>
                </a:lnTo>
                <a:lnTo>
                  <a:pt x="1241293" y="440572"/>
                </a:lnTo>
                <a:lnTo>
                  <a:pt x="1250428" y="483238"/>
                </a:lnTo>
                <a:lnTo>
                  <a:pt x="1256012" y="526971"/>
                </a:lnTo>
                <a:lnTo>
                  <a:pt x="1257904" y="571645"/>
                </a:lnTo>
                <a:lnTo>
                  <a:pt x="1256012" y="616318"/>
                </a:lnTo>
                <a:lnTo>
                  <a:pt x="1250428" y="660052"/>
                </a:lnTo>
                <a:lnTo>
                  <a:pt x="1241293" y="702717"/>
                </a:lnTo>
                <a:lnTo>
                  <a:pt x="1228746" y="744189"/>
                </a:lnTo>
                <a:lnTo>
                  <a:pt x="1212928" y="784338"/>
                </a:lnTo>
                <a:lnTo>
                  <a:pt x="1193977" y="823039"/>
                </a:lnTo>
                <a:lnTo>
                  <a:pt x="1172034" y="860165"/>
                </a:lnTo>
                <a:lnTo>
                  <a:pt x="1147238" y="895587"/>
                </a:lnTo>
                <a:lnTo>
                  <a:pt x="1119731" y="929179"/>
                </a:lnTo>
                <a:lnTo>
                  <a:pt x="1089650" y="960815"/>
                </a:lnTo>
                <a:lnTo>
                  <a:pt x="1057136" y="990366"/>
                </a:lnTo>
                <a:lnTo>
                  <a:pt x="1022330" y="1017706"/>
                </a:lnTo>
                <a:lnTo>
                  <a:pt x="985370" y="1042707"/>
                </a:lnTo>
                <a:lnTo>
                  <a:pt x="946396" y="1065243"/>
                </a:lnTo>
                <a:lnTo>
                  <a:pt x="905549" y="1085187"/>
                </a:lnTo>
                <a:lnTo>
                  <a:pt x="862968" y="1102411"/>
                </a:lnTo>
                <a:lnTo>
                  <a:pt x="818794" y="1116788"/>
                </a:lnTo>
                <a:lnTo>
                  <a:pt x="773165" y="1128192"/>
                </a:lnTo>
                <a:lnTo>
                  <a:pt x="726222" y="1136495"/>
                </a:lnTo>
                <a:lnTo>
                  <a:pt x="678104" y="1141570"/>
                </a:lnTo>
                <a:lnTo>
                  <a:pt x="628952" y="11432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3633" y="7792031"/>
            <a:ext cx="1257935" cy="1143635"/>
          </a:xfrm>
          <a:custGeom>
            <a:avLst/>
            <a:gdLst/>
            <a:ahLst/>
            <a:cxnLst/>
            <a:rect l="l" t="t" r="r" b="b"/>
            <a:pathLst>
              <a:path w="1257935" h="1143634">
                <a:moveTo>
                  <a:pt x="628952" y="1143290"/>
                </a:moveTo>
                <a:lnTo>
                  <a:pt x="579800" y="1141570"/>
                </a:lnTo>
                <a:lnTo>
                  <a:pt x="531682" y="1136495"/>
                </a:lnTo>
                <a:lnTo>
                  <a:pt x="484739" y="1128192"/>
                </a:lnTo>
                <a:lnTo>
                  <a:pt x="439110" y="1116788"/>
                </a:lnTo>
                <a:lnTo>
                  <a:pt x="394935" y="1102411"/>
                </a:lnTo>
                <a:lnTo>
                  <a:pt x="352355" y="1085187"/>
                </a:lnTo>
                <a:lnTo>
                  <a:pt x="311508" y="1065243"/>
                </a:lnTo>
                <a:lnTo>
                  <a:pt x="272534" y="1042707"/>
                </a:lnTo>
                <a:lnTo>
                  <a:pt x="235574" y="1017706"/>
                </a:lnTo>
                <a:lnTo>
                  <a:pt x="200768" y="990366"/>
                </a:lnTo>
                <a:lnTo>
                  <a:pt x="168254" y="960815"/>
                </a:lnTo>
                <a:lnTo>
                  <a:pt x="138173" y="929179"/>
                </a:lnTo>
                <a:lnTo>
                  <a:pt x="110665" y="895587"/>
                </a:lnTo>
                <a:lnTo>
                  <a:pt x="85870" y="860165"/>
                </a:lnTo>
                <a:lnTo>
                  <a:pt x="63927" y="823039"/>
                </a:lnTo>
                <a:lnTo>
                  <a:pt x="44976" y="784338"/>
                </a:lnTo>
                <a:lnTo>
                  <a:pt x="29157" y="744189"/>
                </a:lnTo>
                <a:lnTo>
                  <a:pt x="16611" y="702717"/>
                </a:lnTo>
                <a:lnTo>
                  <a:pt x="7475" y="660052"/>
                </a:lnTo>
                <a:lnTo>
                  <a:pt x="1892" y="616318"/>
                </a:lnTo>
                <a:lnTo>
                  <a:pt x="0" y="571645"/>
                </a:lnTo>
                <a:lnTo>
                  <a:pt x="1892" y="526971"/>
                </a:lnTo>
                <a:lnTo>
                  <a:pt x="7475" y="483238"/>
                </a:lnTo>
                <a:lnTo>
                  <a:pt x="16611" y="440572"/>
                </a:lnTo>
                <a:lnTo>
                  <a:pt x="29157" y="399100"/>
                </a:lnTo>
                <a:lnTo>
                  <a:pt x="44976" y="358951"/>
                </a:lnTo>
                <a:lnTo>
                  <a:pt x="63927" y="320250"/>
                </a:lnTo>
                <a:lnTo>
                  <a:pt x="85870" y="283124"/>
                </a:lnTo>
                <a:lnTo>
                  <a:pt x="110665" y="247702"/>
                </a:lnTo>
                <a:lnTo>
                  <a:pt x="138173" y="214110"/>
                </a:lnTo>
                <a:lnTo>
                  <a:pt x="168254" y="182475"/>
                </a:lnTo>
                <a:lnTo>
                  <a:pt x="200768" y="152923"/>
                </a:lnTo>
                <a:lnTo>
                  <a:pt x="235574" y="125584"/>
                </a:lnTo>
                <a:lnTo>
                  <a:pt x="272534" y="100582"/>
                </a:lnTo>
                <a:lnTo>
                  <a:pt x="311508" y="78046"/>
                </a:lnTo>
                <a:lnTo>
                  <a:pt x="352355" y="58102"/>
                </a:lnTo>
                <a:lnTo>
                  <a:pt x="394935" y="40878"/>
                </a:lnTo>
                <a:lnTo>
                  <a:pt x="439110" y="26501"/>
                </a:lnTo>
                <a:lnTo>
                  <a:pt x="484739" y="15097"/>
                </a:lnTo>
                <a:lnTo>
                  <a:pt x="531682" y="6794"/>
                </a:lnTo>
                <a:lnTo>
                  <a:pt x="579800" y="1719"/>
                </a:lnTo>
                <a:lnTo>
                  <a:pt x="628952" y="0"/>
                </a:lnTo>
                <a:lnTo>
                  <a:pt x="678104" y="1719"/>
                </a:lnTo>
                <a:lnTo>
                  <a:pt x="726222" y="6794"/>
                </a:lnTo>
                <a:lnTo>
                  <a:pt x="773165" y="15097"/>
                </a:lnTo>
                <a:lnTo>
                  <a:pt x="818794" y="26501"/>
                </a:lnTo>
                <a:lnTo>
                  <a:pt x="862968" y="40878"/>
                </a:lnTo>
                <a:lnTo>
                  <a:pt x="905549" y="58102"/>
                </a:lnTo>
                <a:lnTo>
                  <a:pt x="946396" y="78046"/>
                </a:lnTo>
                <a:lnTo>
                  <a:pt x="985370" y="100582"/>
                </a:lnTo>
                <a:lnTo>
                  <a:pt x="1022330" y="125584"/>
                </a:lnTo>
                <a:lnTo>
                  <a:pt x="1057136" y="152923"/>
                </a:lnTo>
                <a:lnTo>
                  <a:pt x="1089650" y="182475"/>
                </a:lnTo>
                <a:lnTo>
                  <a:pt x="1119731" y="214110"/>
                </a:lnTo>
                <a:lnTo>
                  <a:pt x="1147238" y="247702"/>
                </a:lnTo>
                <a:lnTo>
                  <a:pt x="1172034" y="283124"/>
                </a:lnTo>
                <a:lnTo>
                  <a:pt x="1193977" y="320250"/>
                </a:lnTo>
                <a:lnTo>
                  <a:pt x="1212928" y="358951"/>
                </a:lnTo>
                <a:lnTo>
                  <a:pt x="1228746" y="399100"/>
                </a:lnTo>
                <a:lnTo>
                  <a:pt x="1241293" y="440572"/>
                </a:lnTo>
                <a:lnTo>
                  <a:pt x="1250428" y="483238"/>
                </a:lnTo>
                <a:lnTo>
                  <a:pt x="1256012" y="526971"/>
                </a:lnTo>
                <a:lnTo>
                  <a:pt x="1257904" y="571645"/>
                </a:lnTo>
                <a:lnTo>
                  <a:pt x="1256012" y="616318"/>
                </a:lnTo>
                <a:lnTo>
                  <a:pt x="1250428" y="660052"/>
                </a:lnTo>
                <a:lnTo>
                  <a:pt x="1241293" y="702717"/>
                </a:lnTo>
                <a:lnTo>
                  <a:pt x="1228746" y="744189"/>
                </a:lnTo>
                <a:lnTo>
                  <a:pt x="1212928" y="784338"/>
                </a:lnTo>
                <a:lnTo>
                  <a:pt x="1193977" y="823039"/>
                </a:lnTo>
                <a:lnTo>
                  <a:pt x="1172034" y="860165"/>
                </a:lnTo>
                <a:lnTo>
                  <a:pt x="1147238" y="895587"/>
                </a:lnTo>
                <a:lnTo>
                  <a:pt x="1119731" y="929179"/>
                </a:lnTo>
                <a:lnTo>
                  <a:pt x="1089650" y="960815"/>
                </a:lnTo>
                <a:lnTo>
                  <a:pt x="1057136" y="990366"/>
                </a:lnTo>
                <a:lnTo>
                  <a:pt x="1022330" y="1017706"/>
                </a:lnTo>
                <a:lnTo>
                  <a:pt x="985370" y="1042707"/>
                </a:lnTo>
                <a:lnTo>
                  <a:pt x="946396" y="1065243"/>
                </a:lnTo>
                <a:lnTo>
                  <a:pt x="905549" y="1085187"/>
                </a:lnTo>
                <a:lnTo>
                  <a:pt x="862968" y="1102411"/>
                </a:lnTo>
                <a:lnTo>
                  <a:pt x="818794" y="1116788"/>
                </a:lnTo>
                <a:lnTo>
                  <a:pt x="773165" y="1128192"/>
                </a:lnTo>
                <a:lnTo>
                  <a:pt x="726222" y="1136495"/>
                </a:lnTo>
                <a:lnTo>
                  <a:pt x="678104" y="1141570"/>
                </a:lnTo>
                <a:lnTo>
                  <a:pt x="628952" y="11432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61749" y="-38100"/>
            <a:ext cx="2826251" cy="2706710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2001919" y="8266378"/>
            <a:ext cx="86182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100" dirty="0">
                <a:solidFill>
                  <a:srgbClr val="FFFFFF"/>
                </a:solidFill>
                <a:latin typeface="Tahoma"/>
                <a:cs typeface="Tahoma"/>
              </a:rPr>
              <a:t>Kharkiv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105" dirty="0">
                <a:solidFill>
                  <a:srgbClr val="FFFFFF"/>
                </a:solidFill>
                <a:latin typeface="Tahoma"/>
                <a:cs typeface="Tahoma"/>
              </a:rPr>
              <a:t>National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130" dirty="0">
                <a:solidFill>
                  <a:srgbClr val="FFFFFF"/>
                </a:solidFill>
                <a:latin typeface="Tahoma"/>
                <a:cs typeface="Tahoma"/>
              </a:rPr>
              <a:t>University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6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95" dirty="0">
                <a:solidFill>
                  <a:srgbClr val="FFFFFF"/>
                </a:solidFill>
                <a:latin typeface="Tahoma"/>
                <a:cs typeface="Tahoma"/>
              </a:rPr>
              <a:t>Economics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2964197" y="522941"/>
            <a:ext cx="11827510" cy="1594026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r>
              <a:rPr lang="ru-RU" dirty="0"/>
              <a:t>Цикл вдосконалення та розробки стратегії</a:t>
            </a:r>
          </a:p>
        </p:txBody>
      </p:sp>
      <p:sp>
        <p:nvSpPr>
          <p:cNvPr id="45" name="Google Shape;115;p3">
            <a:extLst>
              <a:ext uri="{FF2B5EF4-FFF2-40B4-BE49-F238E27FC236}">
                <a16:creationId xmlns:a16="http://schemas.microsoft.com/office/drawing/2014/main" id="{E94F1C4B-A57B-43AE-BA4C-EDCF19D876BD}"/>
              </a:ext>
            </a:extLst>
          </p:cNvPr>
          <p:cNvSpPr txBox="1"/>
          <p:nvPr/>
        </p:nvSpPr>
        <p:spPr>
          <a:xfrm>
            <a:off x="2360930" y="3384816"/>
            <a:ext cx="11926570" cy="2954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lvl="0">
              <a:lnSpc>
                <a:spcPct val="120000"/>
              </a:lnSpc>
              <a:buClr>
                <a:srgbClr val="000000"/>
              </a:buClr>
              <a:buSzPts val="3800"/>
            </a:pPr>
            <a:r>
              <a:rPr lang="ru-RU" sz="4000" b="1" dirty="0">
                <a:solidFill>
                  <a:srgbClr val="2A4A9D"/>
                </a:solidFill>
                <a:latin typeface="Trebuchet MS"/>
                <a:ea typeface="+mj-ea"/>
                <a:sym typeface="Arial"/>
              </a:rPr>
              <a:t>2. Ресурси для розробки та реалізації стратегії</a:t>
            </a:r>
          </a:p>
          <a:p>
            <a:pPr marL="571500" lvl="0" indent="-571500">
              <a:lnSpc>
                <a:spcPct val="120000"/>
              </a:lnSpc>
              <a:buClr>
                <a:srgbClr val="000000"/>
              </a:buClr>
              <a:buSzPts val="3800"/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2A4A9D"/>
                </a:solidFill>
                <a:latin typeface="Trebuchet MS"/>
                <a:ea typeface="+mj-ea"/>
                <a:sym typeface="Arial"/>
              </a:rPr>
              <a:t>джерело та обсяг ресурсів</a:t>
            </a:r>
          </a:p>
          <a:p>
            <a:pPr marL="571500" lvl="0" indent="-571500">
              <a:lnSpc>
                <a:spcPct val="120000"/>
              </a:lnSpc>
              <a:buClr>
                <a:srgbClr val="000000"/>
              </a:buClr>
              <a:buSzPts val="3800"/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2A4A9D"/>
                </a:solidFill>
                <a:latin typeface="Trebuchet MS"/>
                <a:ea typeface="+mj-ea"/>
                <a:sym typeface="Arial"/>
              </a:rPr>
              <a:t>розподіл ресурсів між пріоритетами та функціональними сферами</a:t>
            </a:r>
          </a:p>
        </p:txBody>
      </p:sp>
      <p:pic>
        <p:nvPicPr>
          <p:cNvPr id="5123" name="Picture 3" descr="Нет описания фото.">
            <a:extLst>
              <a:ext uri="{FF2B5EF4-FFF2-40B4-BE49-F238E27FC236}">
                <a16:creationId xmlns:a16="http://schemas.microsoft.com/office/drawing/2014/main" id="{7CD02681-B907-4A23-8FAC-8F7FC1AAA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7070" y="2706711"/>
            <a:ext cx="1990252" cy="199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792AD9B-1D6D-4C22-967C-C3BB8D2C48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77" y="-38100"/>
            <a:ext cx="2663453" cy="138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544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360930" cy="2835910"/>
          </a:xfrm>
          <a:custGeom>
            <a:avLst/>
            <a:gdLst/>
            <a:ahLst/>
            <a:cxnLst/>
            <a:rect l="l" t="t" r="r" b="b"/>
            <a:pathLst>
              <a:path w="2360930" h="2835910">
                <a:moveTo>
                  <a:pt x="0" y="2835320"/>
                </a:moveTo>
                <a:lnTo>
                  <a:pt x="0" y="0"/>
                </a:lnTo>
                <a:lnTo>
                  <a:pt x="2360427" y="0"/>
                </a:lnTo>
                <a:lnTo>
                  <a:pt x="2360093" y="42990"/>
                </a:lnTo>
                <a:lnTo>
                  <a:pt x="2358914" y="93790"/>
                </a:lnTo>
                <a:lnTo>
                  <a:pt x="2356957" y="144590"/>
                </a:lnTo>
                <a:lnTo>
                  <a:pt x="2354227" y="182690"/>
                </a:lnTo>
                <a:lnTo>
                  <a:pt x="2350731" y="233490"/>
                </a:lnTo>
                <a:lnTo>
                  <a:pt x="2346475" y="284290"/>
                </a:lnTo>
                <a:lnTo>
                  <a:pt x="2341464" y="335090"/>
                </a:lnTo>
                <a:lnTo>
                  <a:pt x="2335706" y="373190"/>
                </a:lnTo>
                <a:lnTo>
                  <a:pt x="2329206" y="423990"/>
                </a:lnTo>
                <a:lnTo>
                  <a:pt x="2321970" y="474790"/>
                </a:lnTo>
                <a:lnTo>
                  <a:pt x="2314005" y="512890"/>
                </a:lnTo>
                <a:lnTo>
                  <a:pt x="2305317" y="563690"/>
                </a:lnTo>
                <a:lnTo>
                  <a:pt x="2295911" y="601790"/>
                </a:lnTo>
                <a:lnTo>
                  <a:pt x="2285794" y="652590"/>
                </a:lnTo>
                <a:lnTo>
                  <a:pt x="2274972" y="690690"/>
                </a:lnTo>
                <a:lnTo>
                  <a:pt x="2263450" y="741490"/>
                </a:lnTo>
                <a:lnTo>
                  <a:pt x="2251237" y="779590"/>
                </a:lnTo>
                <a:lnTo>
                  <a:pt x="2238336" y="830390"/>
                </a:lnTo>
                <a:lnTo>
                  <a:pt x="2224755" y="868490"/>
                </a:lnTo>
                <a:lnTo>
                  <a:pt x="2210500" y="919290"/>
                </a:lnTo>
                <a:lnTo>
                  <a:pt x="2195576" y="957390"/>
                </a:lnTo>
                <a:lnTo>
                  <a:pt x="2179990" y="1008190"/>
                </a:lnTo>
                <a:lnTo>
                  <a:pt x="2163748" y="1046290"/>
                </a:lnTo>
                <a:lnTo>
                  <a:pt x="2146855" y="1084390"/>
                </a:lnTo>
                <a:lnTo>
                  <a:pt x="2129320" y="1135190"/>
                </a:lnTo>
                <a:lnTo>
                  <a:pt x="2111146" y="1173290"/>
                </a:lnTo>
                <a:lnTo>
                  <a:pt x="2092341" y="1211390"/>
                </a:lnTo>
                <a:lnTo>
                  <a:pt x="2072910" y="1249490"/>
                </a:lnTo>
                <a:lnTo>
                  <a:pt x="2052860" y="1300290"/>
                </a:lnTo>
                <a:lnTo>
                  <a:pt x="2032197" y="1338390"/>
                </a:lnTo>
                <a:lnTo>
                  <a:pt x="2010927" y="1376490"/>
                </a:lnTo>
                <a:lnTo>
                  <a:pt x="1989055" y="1414590"/>
                </a:lnTo>
                <a:lnTo>
                  <a:pt x="1966589" y="1452690"/>
                </a:lnTo>
                <a:lnTo>
                  <a:pt x="1943534" y="1490790"/>
                </a:lnTo>
                <a:lnTo>
                  <a:pt x="1919897" y="1528890"/>
                </a:lnTo>
                <a:lnTo>
                  <a:pt x="1895683" y="1566990"/>
                </a:lnTo>
                <a:lnTo>
                  <a:pt x="1870899" y="1605090"/>
                </a:lnTo>
                <a:lnTo>
                  <a:pt x="1845550" y="1643190"/>
                </a:lnTo>
                <a:lnTo>
                  <a:pt x="1819643" y="1681290"/>
                </a:lnTo>
                <a:lnTo>
                  <a:pt x="1793185" y="1719390"/>
                </a:lnTo>
                <a:lnTo>
                  <a:pt x="1766180" y="1744790"/>
                </a:lnTo>
                <a:lnTo>
                  <a:pt x="1738636" y="1782890"/>
                </a:lnTo>
                <a:lnTo>
                  <a:pt x="1710558" y="1820990"/>
                </a:lnTo>
                <a:lnTo>
                  <a:pt x="1681952" y="1859090"/>
                </a:lnTo>
                <a:lnTo>
                  <a:pt x="1652825" y="1884490"/>
                </a:lnTo>
                <a:lnTo>
                  <a:pt x="1623183" y="1922590"/>
                </a:lnTo>
                <a:lnTo>
                  <a:pt x="1593032" y="1960690"/>
                </a:lnTo>
                <a:lnTo>
                  <a:pt x="1562378" y="1986090"/>
                </a:lnTo>
                <a:lnTo>
                  <a:pt x="1531226" y="2024190"/>
                </a:lnTo>
                <a:lnTo>
                  <a:pt x="1499584" y="2049590"/>
                </a:lnTo>
                <a:lnTo>
                  <a:pt x="1467458" y="2087690"/>
                </a:lnTo>
                <a:lnTo>
                  <a:pt x="1434852" y="2113090"/>
                </a:lnTo>
                <a:lnTo>
                  <a:pt x="1401775" y="2138490"/>
                </a:lnTo>
                <a:lnTo>
                  <a:pt x="1368231" y="2176590"/>
                </a:lnTo>
                <a:lnTo>
                  <a:pt x="1299769" y="2227390"/>
                </a:lnTo>
                <a:lnTo>
                  <a:pt x="1264863" y="2265490"/>
                </a:lnTo>
                <a:lnTo>
                  <a:pt x="1193731" y="2316290"/>
                </a:lnTo>
                <a:lnTo>
                  <a:pt x="1120881" y="2367090"/>
                </a:lnTo>
                <a:lnTo>
                  <a:pt x="1046362" y="2417890"/>
                </a:lnTo>
                <a:lnTo>
                  <a:pt x="970223" y="2468690"/>
                </a:lnTo>
                <a:lnTo>
                  <a:pt x="931561" y="2481390"/>
                </a:lnTo>
                <a:lnTo>
                  <a:pt x="813279" y="2557590"/>
                </a:lnTo>
                <a:lnTo>
                  <a:pt x="773107" y="2570290"/>
                </a:lnTo>
                <a:lnTo>
                  <a:pt x="732573" y="2595690"/>
                </a:lnTo>
                <a:lnTo>
                  <a:pt x="691683" y="2608390"/>
                </a:lnTo>
                <a:lnTo>
                  <a:pt x="650442" y="2633790"/>
                </a:lnTo>
                <a:lnTo>
                  <a:pt x="608858" y="2646490"/>
                </a:lnTo>
                <a:lnTo>
                  <a:pt x="566936" y="2671890"/>
                </a:lnTo>
                <a:lnTo>
                  <a:pt x="482103" y="2697290"/>
                </a:lnTo>
                <a:lnTo>
                  <a:pt x="439205" y="2722690"/>
                </a:lnTo>
                <a:lnTo>
                  <a:pt x="130487" y="2811590"/>
                </a:lnTo>
                <a:lnTo>
                  <a:pt x="85254" y="2811590"/>
                </a:lnTo>
                <a:lnTo>
                  <a:pt x="0" y="2835320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36985" y="1"/>
            <a:ext cx="14935200" cy="408305"/>
          </a:xfrm>
          <a:custGeom>
            <a:avLst/>
            <a:gdLst/>
            <a:ahLst/>
            <a:cxnLst/>
            <a:rect l="l" t="t" r="r" b="b"/>
            <a:pathLst>
              <a:path w="14935200" h="408305">
                <a:moveTo>
                  <a:pt x="0" y="0"/>
                </a:moveTo>
                <a:lnTo>
                  <a:pt x="14934922" y="0"/>
                </a:lnTo>
                <a:lnTo>
                  <a:pt x="14934922" y="407764"/>
                </a:lnTo>
                <a:lnTo>
                  <a:pt x="0" y="407764"/>
                </a:lnTo>
                <a:lnTo>
                  <a:pt x="0" y="0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5862" y="3809527"/>
            <a:ext cx="1266190" cy="1150620"/>
          </a:xfrm>
          <a:custGeom>
            <a:avLst/>
            <a:gdLst/>
            <a:ahLst/>
            <a:cxnLst/>
            <a:rect l="l" t="t" r="r" b="b"/>
            <a:pathLst>
              <a:path w="1266189" h="1150620">
                <a:moveTo>
                  <a:pt x="632838" y="1150352"/>
                </a:moveTo>
                <a:lnTo>
                  <a:pt x="583382" y="1148622"/>
                </a:lnTo>
                <a:lnTo>
                  <a:pt x="534967" y="1143516"/>
                </a:lnTo>
                <a:lnTo>
                  <a:pt x="487734" y="1135162"/>
                </a:lnTo>
                <a:lnTo>
                  <a:pt x="441823" y="1123687"/>
                </a:lnTo>
                <a:lnTo>
                  <a:pt x="397375" y="1109221"/>
                </a:lnTo>
                <a:lnTo>
                  <a:pt x="354531" y="1091891"/>
                </a:lnTo>
                <a:lnTo>
                  <a:pt x="313432" y="1071824"/>
                </a:lnTo>
                <a:lnTo>
                  <a:pt x="274218" y="1049149"/>
                </a:lnTo>
                <a:lnTo>
                  <a:pt x="237030" y="1023993"/>
                </a:lnTo>
                <a:lnTo>
                  <a:pt x="202008" y="996484"/>
                </a:lnTo>
                <a:lnTo>
                  <a:pt x="169293" y="966750"/>
                </a:lnTo>
                <a:lnTo>
                  <a:pt x="139027" y="934919"/>
                </a:lnTo>
                <a:lnTo>
                  <a:pt x="111349" y="901120"/>
                </a:lnTo>
                <a:lnTo>
                  <a:pt x="86400" y="865479"/>
                </a:lnTo>
                <a:lnTo>
                  <a:pt x="64322" y="828124"/>
                </a:lnTo>
                <a:lnTo>
                  <a:pt x="45254" y="789184"/>
                </a:lnTo>
                <a:lnTo>
                  <a:pt x="29338" y="748786"/>
                </a:lnTo>
                <a:lnTo>
                  <a:pt x="16713" y="707059"/>
                </a:lnTo>
                <a:lnTo>
                  <a:pt x="7522" y="664129"/>
                </a:lnTo>
                <a:lnTo>
                  <a:pt x="1903" y="620126"/>
                </a:lnTo>
                <a:lnTo>
                  <a:pt x="0" y="575176"/>
                </a:lnTo>
                <a:lnTo>
                  <a:pt x="1903" y="530226"/>
                </a:lnTo>
                <a:lnTo>
                  <a:pt x="7522" y="486223"/>
                </a:lnTo>
                <a:lnTo>
                  <a:pt x="16713" y="443293"/>
                </a:lnTo>
                <a:lnTo>
                  <a:pt x="29338" y="401566"/>
                </a:lnTo>
                <a:lnTo>
                  <a:pt x="45254" y="361168"/>
                </a:lnTo>
                <a:lnTo>
                  <a:pt x="64322" y="322228"/>
                </a:lnTo>
                <a:lnTo>
                  <a:pt x="86400" y="284873"/>
                </a:lnTo>
                <a:lnTo>
                  <a:pt x="111349" y="249232"/>
                </a:lnTo>
                <a:lnTo>
                  <a:pt x="139027" y="215432"/>
                </a:lnTo>
                <a:lnTo>
                  <a:pt x="169293" y="183602"/>
                </a:lnTo>
                <a:lnTo>
                  <a:pt x="202008" y="153868"/>
                </a:lnTo>
                <a:lnTo>
                  <a:pt x="237030" y="126359"/>
                </a:lnTo>
                <a:lnTo>
                  <a:pt x="274218" y="101203"/>
                </a:lnTo>
                <a:lnTo>
                  <a:pt x="313432" y="78528"/>
                </a:lnTo>
                <a:lnTo>
                  <a:pt x="354531" y="58461"/>
                </a:lnTo>
                <a:lnTo>
                  <a:pt x="397375" y="41131"/>
                </a:lnTo>
                <a:lnTo>
                  <a:pt x="441823" y="26664"/>
                </a:lnTo>
                <a:lnTo>
                  <a:pt x="487734" y="15190"/>
                </a:lnTo>
                <a:lnTo>
                  <a:pt x="534967" y="6836"/>
                </a:lnTo>
                <a:lnTo>
                  <a:pt x="583382" y="1730"/>
                </a:lnTo>
                <a:lnTo>
                  <a:pt x="632839" y="0"/>
                </a:lnTo>
                <a:lnTo>
                  <a:pt x="682293" y="1730"/>
                </a:lnTo>
                <a:lnTo>
                  <a:pt x="730708" y="6836"/>
                </a:lnTo>
                <a:lnTo>
                  <a:pt x="777941" y="15190"/>
                </a:lnTo>
                <a:lnTo>
                  <a:pt x="823852" y="26664"/>
                </a:lnTo>
                <a:lnTo>
                  <a:pt x="868300" y="41131"/>
                </a:lnTo>
                <a:lnTo>
                  <a:pt x="911144" y="58461"/>
                </a:lnTo>
                <a:lnTo>
                  <a:pt x="952243" y="78528"/>
                </a:lnTo>
                <a:lnTo>
                  <a:pt x="991457" y="101203"/>
                </a:lnTo>
                <a:lnTo>
                  <a:pt x="1028645" y="126359"/>
                </a:lnTo>
                <a:lnTo>
                  <a:pt x="1063667" y="153868"/>
                </a:lnTo>
                <a:lnTo>
                  <a:pt x="1096382" y="183602"/>
                </a:lnTo>
                <a:lnTo>
                  <a:pt x="1126648" y="215432"/>
                </a:lnTo>
                <a:lnTo>
                  <a:pt x="1154326" y="249232"/>
                </a:lnTo>
                <a:lnTo>
                  <a:pt x="1179275" y="284873"/>
                </a:lnTo>
                <a:lnTo>
                  <a:pt x="1201353" y="322228"/>
                </a:lnTo>
                <a:lnTo>
                  <a:pt x="1220421" y="361168"/>
                </a:lnTo>
                <a:lnTo>
                  <a:pt x="1236338" y="401566"/>
                </a:lnTo>
                <a:lnTo>
                  <a:pt x="1248962" y="443293"/>
                </a:lnTo>
                <a:lnTo>
                  <a:pt x="1258153" y="486223"/>
                </a:lnTo>
                <a:lnTo>
                  <a:pt x="1263772" y="530226"/>
                </a:lnTo>
                <a:lnTo>
                  <a:pt x="1265676" y="575176"/>
                </a:lnTo>
                <a:lnTo>
                  <a:pt x="1263772" y="620126"/>
                </a:lnTo>
                <a:lnTo>
                  <a:pt x="1258153" y="664129"/>
                </a:lnTo>
                <a:lnTo>
                  <a:pt x="1248962" y="707059"/>
                </a:lnTo>
                <a:lnTo>
                  <a:pt x="1236338" y="748786"/>
                </a:lnTo>
                <a:lnTo>
                  <a:pt x="1220421" y="789184"/>
                </a:lnTo>
                <a:lnTo>
                  <a:pt x="1201353" y="828124"/>
                </a:lnTo>
                <a:lnTo>
                  <a:pt x="1179275" y="865479"/>
                </a:lnTo>
                <a:lnTo>
                  <a:pt x="1154326" y="901120"/>
                </a:lnTo>
                <a:lnTo>
                  <a:pt x="1126648" y="934919"/>
                </a:lnTo>
                <a:lnTo>
                  <a:pt x="1096382" y="966750"/>
                </a:lnTo>
                <a:lnTo>
                  <a:pt x="1063667" y="996484"/>
                </a:lnTo>
                <a:lnTo>
                  <a:pt x="1028645" y="1023993"/>
                </a:lnTo>
                <a:lnTo>
                  <a:pt x="991457" y="1049149"/>
                </a:lnTo>
                <a:lnTo>
                  <a:pt x="952243" y="1071824"/>
                </a:lnTo>
                <a:lnTo>
                  <a:pt x="911144" y="1091891"/>
                </a:lnTo>
                <a:lnTo>
                  <a:pt x="868300" y="1109221"/>
                </a:lnTo>
                <a:lnTo>
                  <a:pt x="823852" y="1123687"/>
                </a:lnTo>
                <a:lnTo>
                  <a:pt x="777941" y="1135162"/>
                </a:lnTo>
                <a:lnTo>
                  <a:pt x="730708" y="1143516"/>
                </a:lnTo>
                <a:lnTo>
                  <a:pt x="682293" y="1148622"/>
                </a:lnTo>
                <a:lnTo>
                  <a:pt x="632838" y="11503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3633" y="6467766"/>
            <a:ext cx="1257935" cy="1143635"/>
          </a:xfrm>
          <a:custGeom>
            <a:avLst/>
            <a:gdLst/>
            <a:ahLst/>
            <a:cxnLst/>
            <a:rect l="l" t="t" r="r" b="b"/>
            <a:pathLst>
              <a:path w="1257935" h="1143634">
                <a:moveTo>
                  <a:pt x="628952" y="1143290"/>
                </a:moveTo>
                <a:lnTo>
                  <a:pt x="579800" y="1141570"/>
                </a:lnTo>
                <a:lnTo>
                  <a:pt x="531682" y="1136495"/>
                </a:lnTo>
                <a:lnTo>
                  <a:pt x="484739" y="1128192"/>
                </a:lnTo>
                <a:lnTo>
                  <a:pt x="439110" y="1116788"/>
                </a:lnTo>
                <a:lnTo>
                  <a:pt x="394935" y="1102411"/>
                </a:lnTo>
                <a:lnTo>
                  <a:pt x="352355" y="1085187"/>
                </a:lnTo>
                <a:lnTo>
                  <a:pt x="311508" y="1065243"/>
                </a:lnTo>
                <a:lnTo>
                  <a:pt x="272534" y="1042707"/>
                </a:lnTo>
                <a:lnTo>
                  <a:pt x="235574" y="1017706"/>
                </a:lnTo>
                <a:lnTo>
                  <a:pt x="200768" y="990366"/>
                </a:lnTo>
                <a:lnTo>
                  <a:pt x="168254" y="960815"/>
                </a:lnTo>
                <a:lnTo>
                  <a:pt x="138173" y="929179"/>
                </a:lnTo>
                <a:lnTo>
                  <a:pt x="110665" y="895587"/>
                </a:lnTo>
                <a:lnTo>
                  <a:pt x="85870" y="860165"/>
                </a:lnTo>
                <a:lnTo>
                  <a:pt x="63927" y="823039"/>
                </a:lnTo>
                <a:lnTo>
                  <a:pt x="44976" y="784338"/>
                </a:lnTo>
                <a:lnTo>
                  <a:pt x="29157" y="744189"/>
                </a:lnTo>
                <a:lnTo>
                  <a:pt x="16611" y="702717"/>
                </a:lnTo>
                <a:lnTo>
                  <a:pt x="7475" y="660052"/>
                </a:lnTo>
                <a:lnTo>
                  <a:pt x="1892" y="616318"/>
                </a:lnTo>
                <a:lnTo>
                  <a:pt x="0" y="571645"/>
                </a:lnTo>
                <a:lnTo>
                  <a:pt x="1892" y="526971"/>
                </a:lnTo>
                <a:lnTo>
                  <a:pt x="7475" y="483238"/>
                </a:lnTo>
                <a:lnTo>
                  <a:pt x="16611" y="440572"/>
                </a:lnTo>
                <a:lnTo>
                  <a:pt x="29157" y="399100"/>
                </a:lnTo>
                <a:lnTo>
                  <a:pt x="44976" y="358951"/>
                </a:lnTo>
                <a:lnTo>
                  <a:pt x="63927" y="320250"/>
                </a:lnTo>
                <a:lnTo>
                  <a:pt x="85870" y="283124"/>
                </a:lnTo>
                <a:lnTo>
                  <a:pt x="110665" y="247702"/>
                </a:lnTo>
                <a:lnTo>
                  <a:pt x="138173" y="214110"/>
                </a:lnTo>
                <a:lnTo>
                  <a:pt x="168254" y="182475"/>
                </a:lnTo>
                <a:lnTo>
                  <a:pt x="200768" y="152923"/>
                </a:lnTo>
                <a:lnTo>
                  <a:pt x="235574" y="125584"/>
                </a:lnTo>
                <a:lnTo>
                  <a:pt x="272534" y="100582"/>
                </a:lnTo>
                <a:lnTo>
                  <a:pt x="311508" y="78046"/>
                </a:lnTo>
                <a:lnTo>
                  <a:pt x="352355" y="58102"/>
                </a:lnTo>
                <a:lnTo>
                  <a:pt x="394935" y="40878"/>
                </a:lnTo>
                <a:lnTo>
                  <a:pt x="439110" y="26501"/>
                </a:lnTo>
                <a:lnTo>
                  <a:pt x="484739" y="15097"/>
                </a:lnTo>
                <a:lnTo>
                  <a:pt x="531682" y="6794"/>
                </a:lnTo>
                <a:lnTo>
                  <a:pt x="579800" y="1719"/>
                </a:lnTo>
                <a:lnTo>
                  <a:pt x="628952" y="0"/>
                </a:lnTo>
                <a:lnTo>
                  <a:pt x="678104" y="1719"/>
                </a:lnTo>
                <a:lnTo>
                  <a:pt x="726222" y="6794"/>
                </a:lnTo>
                <a:lnTo>
                  <a:pt x="773165" y="15097"/>
                </a:lnTo>
                <a:lnTo>
                  <a:pt x="818794" y="26501"/>
                </a:lnTo>
                <a:lnTo>
                  <a:pt x="862968" y="40878"/>
                </a:lnTo>
                <a:lnTo>
                  <a:pt x="905549" y="58102"/>
                </a:lnTo>
                <a:lnTo>
                  <a:pt x="946396" y="78046"/>
                </a:lnTo>
                <a:lnTo>
                  <a:pt x="985370" y="100582"/>
                </a:lnTo>
                <a:lnTo>
                  <a:pt x="1022330" y="125584"/>
                </a:lnTo>
                <a:lnTo>
                  <a:pt x="1057136" y="152923"/>
                </a:lnTo>
                <a:lnTo>
                  <a:pt x="1089650" y="182475"/>
                </a:lnTo>
                <a:lnTo>
                  <a:pt x="1119731" y="214110"/>
                </a:lnTo>
                <a:lnTo>
                  <a:pt x="1147238" y="247702"/>
                </a:lnTo>
                <a:lnTo>
                  <a:pt x="1172034" y="283124"/>
                </a:lnTo>
                <a:lnTo>
                  <a:pt x="1193977" y="320250"/>
                </a:lnTo>
                <a:lnTo>
                  <a:pt x="1212928" y="358951"/>
                </a:lnTo>
                <a:lnTo>
                  <a:pt x="1228746" y="399100"/>
                </a:lnTo>
                <a:lnTo>
                  <a:pt x="1241293" y="440572"/>
                </a:lnTo>
                <a:lnTo>
                  <a:pt x="1250428" y="483238"/>
                </a:lnTo>
                <a:lnTo>
                  <a:pt x="1256012" y="526971"/>
                </a:lnTo>
                <a:lnTo>
                  <a:pt x="1257904" y="571645"/>
                </a:lnTo>
                <a:lnTo>
                  <a:pt x="1256012" y="616318"/>
                </a:lnTo>
                <a:lnTo>
                  <a:pt x="1250428" y="660052"/>
                </a:lnTo>
                <a:lnTo>
                  <a:pt x="1241293" y="702717"/>
                </a:lnTo>
                <a:lnTo>
                  <a:pt x="1228746" y="744189"/>
                </a:lnTo>
                <a:lnTo>
                  <a:pt x="1212928" y="784338"/>
                </a:lnTo>
                <a:lnTo>
                  <a:pt x="1193977" y="823039"/>
                </a:lnTo>
                <a:lnTo>
                  <a:pt x="1172034" y="860165"/>
                </a:lnTo>
                <a:lnTo>
                  <a:pt x="1147238" y="895587"/>
                </a:lnTo>
                <a:lnTo>
                  <a:pt x="1119731" y="929179"/>
                </a:lnTo>
                <a:lnTo>
                  <a:pt x="1089650" y="960815"/>
                </a:lnTo>
                <a:lnTo>
                  <a:pt x="1057136" y="990366"/>
                </a:lnTo>
                <a:lnTo>
                  <a:pt x="1022330" y="1017706"/>
                </a:lnTo>
                <a:lnTo>
                  <a:pt x="985370" y="1042707"/>
                </a:lnTo>
                <a:lnTo>
                  <a:pt x="946396" y="1065243"/>
                </a:lnTo>
                <a:lnTo>
                  <a:pt x="905549" y="1085187"/>
                </a:lnTo>
                <a:lnTo>
                  <a:pt x="862968" y="1102411"/>
                </a:lnTo>
                <a:lnTo>
                  <a:pt x="818794" y="1116788"/>
                </a:lnTo>
                <a:lnTo>
                  <a:pt x="773165" y="1128192"/>
                </a:lnTo>
                <a:lnTo>
                  <a:pt x="726222" y="1136495"/>
                </a:lnTo>
                <a:lnTo>
                  <a:pt x="678104" y="1141570"/>
                </a:lnTo>
                <a:lnTo>
                  <a:pt x="628952" y="11432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3633" y="7792031"/>
            <a:ext cx="1257935" cy="1143635"/>
          </a:xfrm>
          <a:custGeom>
            <a:avLst/>
            <a:gdLst/>
            <a:ahLst/>
            <a:cxnLst/>
            <a:rect l="l" t="t" r="r" b="b"/>
            <a:pathLst>
              <a:path w="1257935" h="1143634">
                <a:moveTo>
                  <a:pt x="628952" y="1143290"/>
                </a:moveTo>
                <a:lnTo>
                  <a:pt x="579800" y="1141570"/>
                </a:lnTo>
                <a:lnTo>
                  <a:pt x="531682" y="1136495"/>
                </a:lnTo>
                <a:lnTo>
                  <a:pt x="484739" y="1128192"/>
                </a:lnTo>
                <a:lnTo>
                  <a:pt x="439110" y="1116788"/>
                </a:lnTo>
                <a:lnTo>
                  <a:pt x="394935" y="1102411"/>
                </a:lnTo>
                <a:lnTo>
                  <a:pt x="352355" y="1085187"/>
                </a:lnTo>
                <a:lnTo>
                  <a:pt x="311508" y="1065243"/>
                </a:lnTo>
                <a:lnTo>
                  <a:pt x="272534" y="1042707"/>
                </a:lnTo>
                <a:lnTo>
                  <a:pt x="235574" y="1017706"/>
                </a:lnTo>
                <a:lnTo>
                  <a:pt x="200768" y="990366"/>
                </a:lnTo>
                <a:lnTo>
                  <a:pt x="168254" y="960815"/>
                </a:lnTo>
                <a:lnTo>
                  <a:pt x="138173" y="929179"/>
                </a:lnTo>
                <a:lnTo>
                  <a:pt x="110665" y="895587"/>
                </a:lnTo>
                <a:lnTo>
                  <a:pt x="85870" y="860165"/>
                </a:lnTo>
                <a:lnTo>
                  <a:pt x="63927" y="823039"/>
                </a:lnTo>
                <a:lnTo>
                  <a:pt x="44976" y="784338"/>
                </a:lnTo>
                <a:lnTo>
                  <a:pt x="29157" y="744189"/>
                </a:lnTo>
                <a:lnTo>
                  <a:pt x="16611" y="702717"/>
                </a:lnTo>
                <a:lnTo>
                  <a:pt x="7475" y="660052"/>
                </a:lnTo>
                <a:lnTo>
                  <a:pt x="1892" y="616318"/>
                </a:lnTo>
                <a:lnTo>
                  <a:pt x="0" y="571645"/>
                </a:lnTo>
                <a:lnTo>
                  <a:pt x="1892" y="526971"/>
                </a:lnTo>
                <a:lnTo>
                  <a:pt x="7475" y="483238"/>
                </a:lnTo>
                <a:lnTo>
                  <a:pt x="16611" y="440572"/>
                </a:lnTo>
                <a:lnTo>
                  <a:pt x="29157" y="399100"/>
                </a:lnTo>
                <a:lnTo>
                  <a:pt x="44976" y="358951"/>
                </a:lnTo>
                <a:lnTo>
                  <a:pt x="63927" y="320250"/>
                </a:lnTo>
                <a:lnTo>
                  <a:pt x="85870" y="283124"/>
                </a:lnTo>
                <a:lnTo>
                  <a:pt x="110665" y="247702"/>
                </a:lnTo>
                <a:lnTo>
                  <a:pt x="138173" y="214110"/>
                </a:lnTo>
                <a:lnTo>
                  <a:pt x="168254" y="182475"/>
                </a:lnTo>
                <a:lnTo>
                  <a:pt x="200768" y="152923"/>
                </a:lnTo>
                <a:lnTo>
                  <a:pt x="235574" y="125584"/>
                </a:lnTo>
                <a:lnTo>
                  <a:pt x="272534" y="100582"/>
                </a:lnTo>
                <a:lnTo>
                  <a:pt x="311508" y="78046"/>
                </a:lnTo>
                <a:lnTo>
                  <a:pt x="352355" y="58102"/>
                </a:lnTo>
                <a:lnTo>
                  <a:pt x="394935" y="40878"/>
                </a:lnTo>
                <a:lnTo>
                  <a:pt x="439110" y="26501"/>
                </a:lnTo>
                <a:lnTo>
                  <a:pt x="484739" y="15097"/>
                </a:lnTo>
                <a:lnTo>
                  <a:pt x="531682" y="6794"/>
                </a:lnTo>
                <a:lnTo>
                  <a:pt x="579800" y="1719"/>
                </a:lnTo>
                <a:lnTo>
                  <a:pt x="628952" y="0"/>
                </a:lnTo>
                <a:lnTo>
                  <a:pt x="678104" y="1719"/>
                </a:lnTo>
                <a:lnTo>
                  <a:pt x="726222" y="6794"/>
                </a:lnTo>
                <a:lnTo>
                  <a:pt x="773165" y="15097"/>
                </a:lnTo>
                <a:lnTo>
                  <a:pt x="818794" y="26501"/>
                </a:lnTo>
                <a:lnTo>
                  <a:pt x="862968" y="40878"/>
                </a:lnTo>
                <a:lnTo>
                  <a:pt x="905549" y="58102"/>
                </a:lnTo>
                <a:lnTo>
                  <a:pt x="946396" y="78046"/>
                </a:lnTo>
                <a:lnTo>
                  <a:pt x="985370" y="100582"/>
                </a:lnTo>
                <a:lnTo>
                  <a:pt x="1022330" y="125584"/>
                </a:lnTo>
                <a:lnTo>
                  <a:pt x="1057136" y="152923"/>
                </a:lnTo>
                <a:lnTo>
                  <a:pt x="1089650" y="182475"/>
                </a:lnTo>
                <a:lnTo>
                  <a:pt x="1119731" y="214110"/>
                </a:lnTo>
                <a:lnTo>
                  <a:pt x="1147238" y="247702"/>
                </a:lnTo>
                <a:lnTo>
                  <a:pt x="1172034" y="283124"/>
                </a:lnTo>
                <a:lnTo>
                  <a:pt x="1193977" y="320250"/>
                </a:lnTo>
                <a:lnTo>
                  <a:pt x="1212928" y="358951"/>
                </a:lnTo>
                <a:lnTo>
                  <a:pt x="1228746" y="399100"/>
                </a:lnTo>
                <a:lnTo>
                  <a:pt x="1241293" y="440572"/>
                </a:lnTo>
                <a:lnTo>
                  <a:pt x="1250428" y="483238"/>
                </a:lnTo>
                <a:lnTo>
                  <a:pt x="1256012" y="526971"/>
                </a:lnTo>
                <a:lnTo>
                  <a:pt x="1257904" y="571645"/>
                </a:lnTo>
                <a:lnTo>
                  <a:pt x="1256012" y="616318"/>
                </a:lnTo>
                <a:lnTo>
                  <a:pt x="1250428" y="660052"/>
                </a:lnTo>
                <a:lnTo>
                  <a:pt x="1241293" y="702717"/>
                </a:lnTo>
                <a:lnTo>
                  <a:pt x="1228746" y="744189"/>
                </a:lnTo>
                <a:lnTo>
                  <a:pt x="1212928" y="784338"/>
                </a:lnTo>
                <a:lnTo>
                  <a:pt x="1193977" y="823039"/>
                </a:lnTo>
                <a:lnTo>
                  <a:pt x="1172034" y="860165"/>
                </a:lnTo>
                <a:lnTo>
                  <a:pt x="1147238" y="895587"/>
                </a:lnTo>
                <a:lnTo>
                  <a:pt x="1119731" y="929179"/>
                </a:lnTo>
                <a:lnTo>
                  <a:pt x="1089650" y="960815"/>
                </a:lnTo>
                <a:lnTo>
                  <a:pt x="1057136" y="990366"/>
                </a:lnTo>
                <a:lnTo>
                  <a:pt x="1022330" y="1017706"/>
                </a:lnTo>
                <a:lnTo>
                  <a:pt x="985370" y="1042707"/>
                </a:lnTo>
                <a:lnTo>
                  <a:pt x="946396" y="1065243"/>
                </a:lnTo>
                <a:lnTo>
                  <a:pt x="905549" y="1085187"/>
                </a:lnTo>
                <a:lnTo>
                  <a:pt x="862968" y="1102411"/>
                </a:lnTo>
                <a:lnTo>
                  <a:pt x="818794" y="1116788"/>
                </a:lnTo>
                <a:lnTo>
                  <a:pt x="773165" y="1128192"/>
                </a:lnTo>
                <a:lnTo>
                  <a:pt x="726222" y="1136495"/>
                </a:lnTo>
                <a:lnTo>
                  <a:pt x="678104" y="1141570"/>
                </a:lnTo>
                <a:lnTo>
                  <a:pt x="628952" y="11432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61749" y="-38100"/>
            <a:ext cx="2826251" cy="2706710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2001919" y="8266378"/>
            <a:ext cx="86182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100" dirty="0">
                <a:solidFill>
                  <a:srgbClr val="FFFFFF"/>
                </a:solidFill>
                <a:latin typeface="Tahoma"/>
                <a:cs typeface="Tahoma"/>
              </a:rPr>
              <a:t>Kharkiv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105" dirty="0">
                <a:solidFill>
                  <a:srgbClr val="FFFFFF"/>
                </a:solidFill>
                <a:latin typeface="Tahoma"/>
                <a:cs typeface="Tahoma"/>
              </a:rPr>
              <a:t>National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130" dirty="0">
                <a:solidFill>
                  <a:srgbClr val="FFFFFF"/>
                </a:solidFill>
                <a:latin typeface="Tahoma"/>
                <a:cs typeface="Tahoma"/>
              </a:rPr>
              <a:t>University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6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95" dirty="0">
                <a:solidFill>
                  <a:srgbClr val="FFFFFF"/>
                </a:solidFill>
                <a:latin typeface="Tahoma"/>
                <a:cs typeface="Tahoma"/>
              </a:rPr>
              <a:t>Economics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2964197" y="522941"/>
            <a:ext cx="11827510" cy="1594026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r>
              <a:rPr lang="ru-RU" dirty="0"/>
              <a:t>Цикл вдосконалення та розробки стратегії</a:t>
            </a:r>
          </a:p>
        </p:txBody>
      </p:sp>
      <p:sp>
        <p:nvSpPr>
          <p:cNvPr id="45" name="Google Shape;115;p3">
            <a:extLst>
              <a:ext uri="{FF2B5EF4-FFF2-40B4-BE49-F238E27FC236}">
                <a16:creationId xmlns:a16="http://schemas.microsoft.com/office/drawing/2014/main" id="{E94F1C4B-A57B-43AE-BA4C-EDCF19D876BD}"/>
              </a:ext>
            </a:extLst>
          </p:cNvPr>
          <p:cNvSpPr txBox="1"/>
          <p:nvPr/>
        </p:nvSpPr>
        <p:spPr>
          <a:xfrm>
            <a:off x="914400" y="2403555"/>
            <a:ext cx="16383000" cy="6758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lvl="0">
              <a:lnSpc>
                <a:spcPct val="120000"/>
              </a:lnSpc>
              <a:buClr>
                <a:srgbClr val="000000"/>
              </a:buClr>
              <a:buSzPts val="3800"/>
            </a:pPr>
            <a:r>
              <a:rPr lang="ru-RU" sz="3600" b="1" dirty="0">
                <a:solidFill>
                  <a:srgbClr val="2A4A9D"/>
                </a:solidFill>
                <a:latin typeface="Trebuchet MS"/>
                <a:ea typeface="+mj-ea"/>
                <a:sym typeface="Arial"/>
              </a:rPr>
              <a:t>3. Забезпечення загальноінституційного стратегічного підходу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uk-UA" sz="3600" dirty="0">
                <a:solidFill>
                  <a:srgbClr val="2A4A9D"/>
                </a:solidFill>
                <a:latin typeface="Trebuchet MS"/>
                <a:ea typeface="+mj-ea"/>
              </a:rPr>
              <a:t>управління </a:t>
            </a:r>
            <a:r>
              <a:rPr lang="en-GB" sz="3600" dirty="0" err="1">
                <a:solidFill>
                  <a:srgbClr val="2A4A9D"/>
                </a:solidFill>
                <a:latin typeface="Trebuchet MS"/>
                <a:ea typeface="+mj-ea"/>
              </a:rPr>
              <a:t>процесом</a:t>
            </a:r>
            <a:r>
              <a:rPr lang="en-GB" sz="3600" dirty="0">
                <a:solidFill>
                  <a:srgbClr val="2A4A9D"/>
                </a:solidFill>
                <a:latin typeface="Trebuchet MS"/>
                <a:ea typeface="+mj-ea"/>
              </a:rPr>
              <a:t> </a:t>
            </a:r>
            <a:r>
              <a:rPr lang="en-GB" sz="3600" dirty="0" err="1">
                <a:solidFill>
                  <a:srgbClr val="2A4A9D"/>
                </a:solidFill>
                <a:latin typeface="Trebuchet MS"/>
                <a:ea typeface="+mj-ea"/>
              </a:rPr>
              <a:t>розробки</a:t>
            </a:r>
            <a:r>
              <a:rPr lang="en-GB" sz="3600" dirty="0">
                <a:solidFill>
                  <a:srgbClr val="2A4A9D"/>
                </a:solidFill>
                <a:latin typeface="Trebuchet MS"/>
                <a:ea typeface="+mj-ea"/>
              </a:rPr>
              <a:t> </a:t>
            </a:r>
            <a:r>
              <a:rPr lang="en-GB" sz="3600" dirty="0" err="1">
                <a:solidFill>
                  <a:srgbClr val="2A4A9D"/>
                </a:solidFill>
                <a:latin typeface="Trebuchet MS"/>
                <a:ea typeface="+mj-ea"/>
              </a:rPr>
              <a:t>стратегії</a:t>
            </a:r>
            <a:endParaRPr lang="de-DE" sz="3600" dirty="0">
              <a:solidFill>
                <a:srgbClr val="2A4A9D"/>
              </a:solidFill>
              <a:latin typeface="Trebuchet MS"/>
              <a:ea typeface="+mj-ea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узгодження визначення термінів і цінностей</a:t>
            </a:r>
            <a:endParaRPr lang="de-DE" sz="3600" dirty="0">
              <a:solidFill>
                <a:srgbClr val="2A4A9D"/>
              </a:solidFill>
              <a:latin typeface="Trebuchet MS"/>
              <a:ea typeface="+mj-ea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забезпечення дискусійний форум для обміну досвідом, ідеями та підходами</a:t>
            </a:r>
            <a:endParaRPr lang="de-DE" sz="3600" dirty="0">
              <a:solidFill>
                <a:srgbClr val="2A4A9D"/>
              </a:solidFill>
              <a:latin typeface="Trebuchet MS"/>
              <a:ea typeface="+mj-ea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розгляд даних інституційного рівня</a:t>
            </a:r>
            <a:endParaRPr lang="de-DE" sz="3600" dirty="0">
              <a:solidFill>
                <a:srgbClr val="2A4A9D"/>
              </a:solidFill>
              <a:latin typeface="Trebuchet MS"/>
              <a:ea typeface="+mj-ea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охоплення та розвиток консультаційних процесів, ключових пріоритетів</a:t>
            </a:r>
            <a:endParaRPr lang="de-DE" sz="3600" dirty="0">
              <a:solidFill>
                <a:srgbClr val="2A4A9D"/>
              </a:solidFill>
              <a:latin typeface="Trebuchet MS"/>
              <a:ea typeface="+mj-ea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визначення та узгодження показників успіху та позитивного впливу</a:t>
            </a:r>
            <a:endParaRPr lang="de-DE" sz="3600" dirty="0">
              <a:solidFill>
                <a:srgbClr val="2A4A9D"/>
              </a:solidFill>
              <a:latin typeface="Trebuchet MS"/>
              <a:ea typeface="+mj-ea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узгодження рівня і розподілу ресурсів</a:t>
            </a:r>
            <a:endParaRPr lang="de-DE" sz="3600" dirty="0">
              <a:solidFill>
                <a:srgbClr val="2A4A9D"/>
              </a:solidFill>
              <a:latin typeface="Trebuchet MS"/>
              <a:ea typeface="+mj-ea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план впровадження на інституційному рівні для реалізації ключових пріоритетів </a:t>
            </a:r>
            <a:endParaRPr lang="de-DE" sz="3600" dirty="0">
              <a:solidFill>
                <a:srgbClr val="2A4A9D"/>
              </a:solidFill>
              <a:latin typeface="Trebuchet MS"/>
              <a:ea typeface="+mj-ea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err="1">
                <a:solidFill>
                  <a:srgbClr val="2A4A9D"/>
                </a:solidFill>
                <a:latin typeface="Trebuchet MS"/>
                <a:ea typeface="+mj-ea"/>
              </a:rPr>
              <a:t>контрол</a:t>
            </a:r>
            <a:r>
              <a:rPr lang="uk-UA" sz="3600" dirty="0">
                <a:solidFill>
                  <a:srgbClr val="2A4A9D"/>
                </a:solidFill>
                <a:latin typeface="Trebuchet MS"/>
                <a:ea typeface="+mj-ea"/>
              </a:rPr>
              <a:t>ь</a:t>
            </a:r>
            <a:r>
              <a:rPr lang="en-GB" sz="3600" dirty="0">
                <a:solidFill>
                  <a:srgbClr val="2A4A9D"/>
                </a:solidFill>
                <a:latin typeface="Trebuchet MS"/>
                <a:ea typeface="+mj-ea"/>
              </a:rPr>
              <a:t> </a:t>
            </a:r>
            <a:r>
              <a:rPr lang="en-GB" sz="3600" dirty="0" err="1">
                <a:solidFill>
                  <a:srgbClr val="2A4A9D"/>
                </a:solidFill>
                <a:latin typeface="Trebuchet MS"/>
                <a:ea typeface="+mj-ea"/>
              </a:rPr>
              <a:t>та</a:t>
            </a:r>
            <a:r>
              <a:rPr lang="en-GB" sz="3600" dirty="0">
                <a:solidFill>
                  <a:srgbClr val="2A4A9D"/>
                </a:solidFill>
                <a:latin typeface="Trebuchet MS"/>
                <a:ea typeface="+mj-ea"/>
              </a:rPr>
              <a:t> </a:t>
            </a:r>
            <a:r>
              <a:rPr lang="en-GB" sz="3600" dirty="0" err="1">
                <a:solidFill>
                  <a:srgbClr val="2A4A9D"/>
                </a:solidFill>
                <a:latin typeface="Trebuchet MS"/>
                <a:ea typeface="+mj-ea"/>
              </a:rPr>
              <a:t>перегляд</a:t>
            </a:r>
            <a:r>
              <a:rPr lang="en-GB" sz="3600" dirty="0">
                <a:solidFill>
                  <a:srgbClr val="2A4A9D"/>
                </a:solidFill>
                <a:latin typeface="Trebuchet MS"/>
                <a:ea typeface="+mj-ea"/>
              </a:rPr>
              <a:t> </a:t>
            </a:r>
            <a:r>
              <a:rPr lang="en-GB" sz="3600" dirty="0" err="1">
                <a:solidFill>
                  <a:srgbClr val="2A4A9D"/>
                </a:solidFill>
                <a:latin typeface="Trebuchet MS"/>
                <a:ea typeface="+mj-ea"/>
              </a:rPr>
              <a:t>прогрес</a:t>
            </a:r>
            <a:r>
              <a:rPr lang="uk-UA" sz="3600" dirty="0">
                <a:solidFill>
                  <a:srgbClr val="2A4A9D"/>
                </a:solidFill>
                <a:latin typeface="Trebuchet MS"/>
                <a:ea typeface="+mj-ea"/>
              </a:rPr>
              <a:t>у</a:t>
            </a:r>
            <a:endParaRPr lang="ru-RU" sz="3600" dirty="0">
              <a:solidFill>
                <a:srgbClr val="2A4A9D"/>
              </a:solidFill>
              <a:latin typeface="Trebuchet MS"/>
              <a:ea typeface="+mj-ea"/>
              <a:sym typeface="Arial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6D75B48-67E5-4761-BB0A-B5AF7F9CF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77" y="-38100"/>
            <a:ext cx="2663453" cy="1384996"/>
          </a:xfrm>
          <a:prstGeom prst="rect">
            <a:avLst/>
          </a:prstGeom>
        </p:spPr>
      </p:pic>
      <p:pic>
        <p:nvPicPr>
          <p:cNvPr id="13" name="Picture 3" descr="Нет описания фото.">
            <a:extLst>
              <a:ext uri="{FF2B5EF4-FFF2-40B4-BE49-F238E27FC236}">
                <a16:creationId xmlns:a16="http://schemas.microsoft.com/office/drawing/2014/main" id="{47399A4C-DC85-45B7-BAFF-6ABE94FA2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7070" y="2706711"/>
            <a:ext cx="1990252" cy="199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7237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360930" cy="2835910"/>
          </a:xfrm>
          <a:custGeom>
            <a:avLst/>
            <a:gdLst/>
            <a:ahLst/>
            <a:cxnLst/>
            <a:rect l="l" t="t" r="r" b="b"/>
            <a:pathLst>
              <a:path w="2360930" h="2835910">
                <a:moveTo>
                  <a:pt x="0" y="2835320"/>
                </a:moveTo>
                <a:lnTo>
                  <a:pt x="0" y="0"/>
                </a:lnTo>
                <a:lnTo>
                  <a:pt x="2360427" y="0"/>
                </a:lnTo>
                <a:lnTo>
                  <a:pt x="2360093" y="42990"/>
                </a:lnTo>
                <a:lnTo>
                  <a:pt x="2358914" y="93790"/>
                </a:lnTo>
                <a:lnTo>
                  <a:pt x="2356957" y="144590"/>
                </a:lnTo>
                <a:lnTo>
                  <a:pt x="2354227" y="182690"/>
                </a:lnTo>
                <a:lnTo>
                  <a:pt x="2350731" y="233490"/>
                </a:lnTo>
                <a:lnTo>
                  <a:pt x="2346475" y="284290"/>
                </a:lnTo>
                <a:lnTo>
                  <a:pt x="2341464" y="335090"/>
                </a:lnTo>
                <a:lnTo>
                  <a:pt x="2335706" y="373190"/>
                </a:lnTo>
                <a:lnTo>
                  <a:pt x="2329206" y="423990"/>
                </a:lnTo>
                <a:lnTo>
                  <a:pt x="2321970" y="474790"/>
                </a:lnTo>
                <a:lnTo>
                  <a:pt x="2314005" y="512890"/>
                </a:lnTo>
                <a:lnTo>
                  <a:pt x="2305317" y="563690"/>
                </a:lnTo>
                <a:lnTo>
                  <a:pt x="2295911" y="601790"/>
                </a:lnTo>
                <a:lnTo>
                  <a:pt x="2285794" y="652590"/>
                </a:lnTo>
                <a:lnTo>
                  <a:pt x="2274972" y="690690"/>
                </a:lnTo>
                <a:lnTo>
                  <a:pt x="2263450" y="741490"/>
                </a:lnTo>
                <a:lnTo>
                  <a:pt x="2251237" y="779590"/>
                </a:lnTo>
                <a:lnTo>
                  <a:pt x="2238336" y="830390"/>
                </a:lnTo>
                <a:lnTo>
                  <a:pt x="2224755" y="868490"/>
                </a:lnTo>
                <a:lnTo>
                  <a:pt x="2210500" y="919290"/>
                </a:lnTo>
                <a:lnTo>
                  <a:pt x="2195576" y="957390"/>
                </a:lnTo>
                <a:lnTo>
                  <a:pt x="2179990" y="1008190"/>
                </a:lnTo>
                <a:lnTo>
                  <a:pt x="2163748" y="1046290"/>
                </a:lnTo>
                <a:lnTo>
                  <a:pt x="2146855" y="1084390"/>
                </a:lnTo>
                <a:lnTo>
                  <a:pt x="2129320" y="1135190"/>
                </a:lnTo>
                <a:lnTo>
                  <a:pt x="2111146" y="1173290"/>
                </a:lnTo>
                <a:lnTo>
                  <a:pt x="2092341" y="1211390"/>
                </a:lnTo>
                <a:lnTo>
                  <a:pt x="2072910" y="1249490"/>
                </a:lnTo>
                <a:lnTo>
                  <a:pt x="2052860" y="1300290"/>
                </a:lnTo>
                <a:lnTo>
                  <a:pt x="2032197" y="1338390"/>
                </a:lnTo>
                <a:lnTo>
                  <a:pt x="2010927" y="1376490"/>
                </a:lnTo>
                <a:lnTo>
                  <a:pt x="1989055" y="1414590"/>
                </a:lnTo>
                <a:lnTo>
                  <a:pt x="1966589" y="1452690"/>
                </a:lnTo>
                <a:lnTo>
                  <a:pt x="1943534" y="1490790"/>
                </a:lnTo>
                <a:lnTo>
                  <a:pt x="1919897" y="1528890"/>
                </a:lnTo>
                <a:lnTo>
                  <a:pt x="1895683" y="1566990"/>
                </a:lnTo>
                <a:lnTo>
                  <a:pt x="1870899" y="1605090"/>
                </a:lnTo>
                <a:lnTo>
                  <a:pt x="1845550" y="1643190"/>
                </a:lnTo>
                <a:lnTo>
                  <a:pt x="1819643" y="1681290"/>
                </a:lnTo>
                <a:lnTo>
                  <a:pt x="1793185" y="1719390"/>
                </a:lnTo>
                <a:lnTo>
                  <a:pt x="1766180" y="1744790"/>
                </a:lnTo>
                <a:lnTo>
                  <a:pt x="1738636" y="1782890"/>
                </a:lnTo>
                <a:lnTo>
                  <a:pt x="1710558" y="1820990"/>
                </a:lnTo>
                <a:lnTo>
                  <a:pt x="1681952" y="1859090"/>
                </a:lnTo>
                <a:lnTo>
                  <a:pt x="1652825" y="1884490"/>
                </a:lnTo>
                <a:lnTo>
                  <a:pt x="1623183" y="1922590"/>
                </a:lnTo>
                <a:lnTo>
                  <a:pt x="1593032" y="1960690"/>
                </a:lnTo>
                <a:lnTo>
                  <a:pt x="1562378" y="1986090"/>
                </a:lnTo>
                <a:lnTo>
                  <a:pt x="1531226" y="2024190"/>
                </a:lnTo>
                <a:lnTo>
                  <a:pt x="1499584" y="2049590"/>
                </a:lnTo>
                <a:lnTo>
                  <a:pt x="1467458" y="2087690"/>
                </a:lnTo>
                <a:lnTo>
                  <a:pt x="1434852" y="2113090"/>
                </a:lnTo>
                <a:lnTo>
                  <a:pt x="1401775" y="2138490"/>
                </a:lnTo>
                <a:lnTo>
                  <a:pt x="1368231" y="2176590"/>
                </a:lnTo>
                <a:lnTo>
                  <a:pt x="1299769" y="2227390"/>
                </a:lnTo>
                <a:lnTo>
                  <a:pt x="1264863" y="2265490"/>
                </a:lnTo>
                <a:lnTo>
                  <a:pt x="1193731" y="2316290"/>
                </a:lnTo>
                <a:lnTo>
                  <a:pt x="1120881" y="2367090"/>
                </a:lnTo>
                <a:lnTo>
                  <a:pt x="1046362" y="2417890"/>
                </a:lnTo>
                <a:lnTo>
                  <a:pt x="970223" y="2468690"/>
                </a:lnTo>
                <a:lnTo>
                  <a:pt x="931561" y="2481390"/>
                </a:lnTo>
                <a:lnTo>
                  <a:pt x="813279" y="2557590"/>
                </a:lnTo>
                <a:lnTo>
                  <a:pt x="773107" y="2570290"/>
                </a:lnTo>
                <a:lnTo>
                  <a:pt x="732573" y="2595690"/>
                </a:lnTo>
                <a:lnTo>
                  <a:pt x="691683" y="2608390"/>
                </a:lnTo>
                <a:lnTo>
                  <a:pt x="650442" y="2633790"/>
                </a:lnTo>
                <a:lnTo>
                  <a:pt x="608858" y="2646490"/>
                </a:lnTo>
                <a:lnTo>
                  <a:pt x="566936" y="2671890"/>
                </a:lnTo>
                <a:lnTo>
                  <a:pt x="482103" y="2697290"/>
                </a:lnTo>
                <a:lnTo>
                  <a:pt x="439205" y="2722690"/>
                </a:lnTo>
                <a:lnTo>
                  <a:pt x="130487" y="2811590"/>
                </a:lnTo>
                <a:lnTo>
                  <a:pt x="85254" y="2811590"/>
                </a:lnTo>
                <a:lnTo>
                  <a:pt x="0" y="2835320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36985" y="1"/>
            <a:ext cx="14935200" cy="408305"/>
          </a:xfrm>
          <a:custGeom>
            <a:avLst/>
            <a:gdLst/>
            <a:ahLst/>
            <a:cxnLst/>
            <a:rect l="l" t="t" r="r" b="b"/>
            <a:pathLst>
              <a:path w="14935200" h="408305">
                <a:moveTo>
                  <a:pt x="0" y="0"/>
                </a:moveTo>
                <a:lnTo>
                  <a:pt x="14934922" y="0"/>
                </a:lnTo>
                <a:lnTo>
                  <a:pt x="14934922" y="407764"/>
                </a:lnTo>
                <a:lnTo>
                  <a:pt x="0" y="407764"/>
                </a:lnTo>
                <a:lnTo>
                  <a:pt x="0" y="0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5862" y="3809527"/>
            <a:ext cx="1266190" cy="1150620"/>
          </a:xfrm>
          <a:custGeom>
            <a:avLst/>
            <a:gdLst/>
            <a:ahLst/>
            <a:cxnLst/>
            <a:rect l="l" t="t" r="r" b="b"/>
            <a:pathLst>
              <a:path w="1266189" h="1150620">
                <a:moveTo>
                  <a:pt x="632838" y="1150352"/>
                </a:moveTo>
                <a:lnTo>
                  <a:pt x="583382" y="1148622"/>
                </a:lnTo>
                <a:lnTo>
                  <a:pt x="534967" y="1143516"/>
                </a:lnTo>
                <a:lnTo>
                  <a:pt x="487734" y="1135162"/>
                </a:lnTo>
                <a:lnTo>
                  <a:pt x="441823" y="1123687"/>
                </a:lnTo>
                <a:lnTo>
                  <a:pt x="397375" y="1109221"/>
                </a:lnTo>
                <a:lnTo>
                  <a:pt x="354531" y="1091891"/>
                </a:lnTo>
                <a:lnTo>
                  <a:pt x="313432" y="1071824"/>
                </a:lnTo>
                <a:lnTo>
                  <a:pt x="274218" y="1049149"/>
                </a:lnTo>
                <a:lnTo>
                  <a:pt x="237030" y="1023993"/>
                </a:lnTo>
                <a:lnTo>
                  <a:pt x="202008" y="996484"/>
                </a:lnTo>
                <a:lnTo>
                  <a:pt x="169293" y="966750"/>
                </a:lnTo>
                <a:lnTo>
                  <a:pt x="139027" y="934919"/>
                </a:lnTo>
                <a:lnTo>
                  <a:pt x="111349" y="901120"/>
                </a:lnTo>
                <a:lnTo>
                  <a:pt x="86400" y="865479"/>
                </a:lnTo>
                <a:lnTo>
                  <a:pt x="64322" y="828124"/>
                </a:lnTo>
                <a:lnTo>
                  <a:pt x="45254" y="789184"/>
                </a:lnTo>
                <a:lnTo>
                  <a:pt x="29338" y="748786"/>
                </a:lnTo>
                <a:lnTo>
                  <a:pt x="16713" y="707059"/>
                </a:lnTo>
                <a:lnTo>
                  <a:pt x="7522" y="664129"/>
                </a:lnTo>
                <a:lnTo>
                  <a:pt x="1903" y="620126"/>
                </a:lnTo>
                <a:lnTo>
                  <a:pt x="0" y="575176"/>
                </a:lnTo>
                <a:lnTo>
                  <a:pt x="1903" y="530226"/>
                </a:lnTo>
                <a:lnTo>
                  <a:pt x="7522" y="486223"/>
                </a:lnTo>
                <a:lnTo>
                  <a:pt x="16713" y="443293"/>
                </a:lnTo>
                <a:lnTo>
                  <a:pt x="29338" y="401566"/>
                </a:lnTo>
                <a:lnTo>
                  <a:pt x="45254" y="361168"/>
                </a:lnTo>
                <a:lnTo>
                  <a:pt x="64322" y="322228"/>
                </a:lnTo>
                <a:lnTo>
                  <a:pt x="86400" y="284873"/>
                </a:lnTo>
                <a:lnTo>
                  <a:pt x="111349" y="249232"/>
                </a:lnTo>
                <a:lnTo>
                  <a:pt x="139027" y="215432"/>
                </a:lnTo>
                <a:lnTo>
                  <a:pt x="169293" y="183602"/>
                </a:lnTo>
                <a:lnTo>
                  <a:pt x="202008" y="153868"/>
                </a:lnTo>
                <a:lnTo>
                  <a:pt x="237030" y="126359"/>
                </a:lnTo>
                <a:lnTo>
                  <a:pt x="274218" y="101203"/>
                </a:lnTo>
                <a:lnTo>
                  <a:pt x="313432" y="78528"/>
                </a:lnTo>
                <a:lnTo>
                  <a:pt x="354531" y="58461"/>
                </a:lnTo>
                <a:lnTo>
                  <a:pt x="397375" y="41131"/>
                </a:lnTo>
                <a:lnTo>
                  <a:pt x="441823" y="26664"/>
                </a:lnTo>
                <a:lnTo>
                  <a:pt x="487734" y="15190"/>
                </a:lnTo>
                <a:lnTo>
                  <a:pt x="534967" y="6836"/>
                </a:lnTo>
                <a:lnTo>
                  <a:pt x="583382" y="1730"/>
                </a:lnTo>
                <a:lnTo>
                  <a:pt x="632839" y="0"/>
                </a:lnTo>
                <a:lnTo>
                  <a:pt x="682293" y="1730"/>
                </a:lnTo>
                <a:lnTo>
                  <a:pt x="730708" y="6836"/>
                </a:lnTo>
                <a:lnTo>
                  <a:pt x="777941" y="15190"/>
                </a:lnTo>
                <a:lnTo>
                  <a:pt x="823852" y="26664"/>
                </a:lnTo>
                <a:lnTo>
                  <a:pt x="868300" y="41131"/>
                </a:lnTo>
                <a:lnTo>
                  <a:pt x="911144" y="58461"/>
                </a:lnTo>
                <a:lnTo>
                  <a:pt x="952243" y="78528"/>
                </a:lnTo>
                <a:lnTo>
                  <a:pt x="991457" y="101203"/>
                </a:lnTo>
                <a:lnTo>
                  <a:pt x="1028645" y="126359"/>
                </a:lnTo>
                <a:lnTo>
                  <a:pt x="1063667" y="153868"/>
                </a:lnTo>
                <a:lnTo>
                  <a:pt x="1096382" y="183602"/>
                </a:lnTo>
                <a:lnTo>
                  <a:pt x="1126648" y="215432"/>
                </a:lnTo>
                <a:lnTo>
                  <a:pt x="1154326" y="249232"/>
                </a:lnTo>
                <a:lnTo>
                  <a:pt x="1179275" y="284873"/>
                </a:lnTo>
                <a:lnTo>
                  <a:pt x="1201353" y="322228"/>
                </a:lnTo>
                <a:lnTo>
                  <a:pt x="1220421" y="361168"/>
                </a:lnTo>
                <a:lnTo>
                  <a:pt x="1236338" y="401566"/>
                </a:lnTo>
                <a:lnTo>
                  <a:pt x="1248962" y="443293"/>
                </a:lnTo>
                <a:lnTo>
                  <a:pt x="1258153" y="486223"/>
                </a:lnTo>
                <a:lnTo>
                  <a:pt x="1263772" y="530226"/>
                </a:lnTo>
                <a:lnTo>
                  <a:pt x="1265676" y="575176"/>
                </a:lnTo>
                <a:lnTo>
                  <a:pt x="1263772" y="620126"/>
                </a:lnTo>
                <a:lnTo>
                  <a:pt x="1258153" y="664129"/>
                </a:lnTo>
                <a:lnTo>
                  <a:pt x="1248962" y="707059"/>
                </a:lnTo>
                <a:lnTo>
                  <a:pt x="1236338" y="748786"/>
                </a:lnTo>
                <a:lnTo>
                  <a:pt x="1220421" y="789184"/>
                </a:lnTo>
                <a:lnTo>
                  <a:pt x="1201353" y="828124"/>
                </a:lnTo>
                <a:lnTo>
                  <a:pt x="1179275" y="865479"/>
                </a:lnTo>
                <a:lnTo>
                  <a:pt x="1154326" y="901120"/>
                </a:lnTo>
                <a:lnTo>
                  <a:pt x="1126648" y="934919"/>
                </a:lnTo>
                <a:lnTo>
                  <a:pt x="1096382" y="966750"/>
                </a:lnTo>
                <a:lnTo>
                  <a:pt x="1063667" y="996484"/>
                </a:lnTo>
                <a:lnTo>
                  <a:pt x="1028645" y="1023993"/>
                </a:lnTo>
                <a:lnTo>
                  <a:pt x="991457" y="1049149"/>
                </a:lnTo>
                <a:lnTo>
                  <a:pt x="952243" y="1071824"/>
                </a:lnTo>
                <a:lnTo>
                  <a:pt x="911144" y="1091891"/>
                </a:lnTo>
                <a:lnTo>
                  <a:pt x="868300" y="1109221"/>
                </a:lnTo>
                <a:lnTo>
                  <a:pt x="823852" y="1123687"/>
                </a:lnTo>
                <a:lnTo>
                  <a:pt x="777941" y="1135162"/>
                </a:lnTo>
                <a:lnTo>
                  <a:pt x="730708" y="1143516"/>
                </a:lnTo>
                <a:lnTo>
                  <a:pt x="682293" y="1148622"/>
                </a:lnTo>
                <a:lnTo>
                  <a:pt x="632838" y="11503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3633" y="6467766"/>
            <a:ext cx="1257935" cy="1143635"/>
          </a:xfrm>
          <a:custGeom>
            <a:avLst/>
            <a:gdLst/>
            <a:ahLst/>
            <a:cxnLst/>
            <a:rect l="l" t="t" r="r" b="b"/>
            <a:pathLst>
              <a:path w="1257935" h="1143634">
                <a:moveTo>
                  <a:pt x="628952" y="1143290"/>
                </a:moveTo>
                <a:lnTo>
                  <a:pt x="579800" y="1141570"/>
                </a:lnTo>
                <a:lnTo>
                  <a:pt x="531682" y="1136495"/>
                </a:lnTo>
                <a:lnTo>
                  <a:pt x="484739" y="1128192"/>
                </a:lnTo>
                <a:lnTo>
                  <a:pt x="439110" y="1116788"/>
                </a:lnTo>
                <a:lnTo>
                  <a:pt x="394935" y="1102411"/>
                </a:lnTo>
                <a:lnTo>
                  <a:pt x="352355" y="1085187"/>
                </a:lnTo>
                <a:lnTo>
                  <a:pt x="311508" y="1065243"/>
                </a:lnTo>
                <a:lnTo>
                  <a:pt x="272534" y="1042707"/>
                </a:lnTo>
                <a:lnTo>
                  <a:pt x="235574" y="1017706"/>
                </a:lnTo>
                <a:lnTo>
                  <a:pt x="200768" y="990366"/>
                </a:lnTo>
                <a:lnTo>
                  <a:pt x="168254" y="960815"/>
                </a:lnTo>
                <a:lnTo>
                  <a:pt x="138173" y="929179"/>
                </a:lnTo>
                <a:lnTo>
                  <a:pt x="110665" y="895587"/>
                </a:lnTo>
                <a:lnTo>
                  <a:pt x="85870" y="860165"/>
                </a:lnTo>
                <a:lnTo>
                  <a:pt x="63927" y="823039"/>
                </a:lnTo>
                <a:lnTo>
                  <a:pt x="44976" y="784338"/>
                </a:lnTo>
                <a:lnTo>
                  <a:pt x="29157" y="744189"/>
                </a:lnTo>
                <a:lnTo>
                  <a:pt x="16611" y="702717"/>
                </a:lnTo>
                <a:lnTo>
                  <a:pt x="7475" y="660052"/>
                </a:lnTo>
                <a:lnTo>
                  <a:pt x="1892" y="616318"/>
                </a:lnTo>
                <a:lnTo>
                  <a:pt x="0" y="571645"/>
                </a:lnTo>
                <a:lnTo>
                  <a:pt x="1892" y="526971"/>
                </a:lnTo>
                <a:lnTo>
                  <a:pt x="7475" y="483238"/>
                </a:lnTo>
                <a:lnTo>
                  <a:pt x="16611" y="440572"/>
                </a:lnTo>
                <a:lnTo>
                  <a:pt x="29157" y="399100"/>
                </a:lnTo>
                <a:lnTo>
                  <a:pt x="44976" y="358951"/>
                </a:lnTo>
                <a:lnTo>
                  <a:pt x="63927" y="320250"/>
                </a:lnTo>
                <a:lnTo>
                  <a:pt x="85870" y="283124"/>
                </a:lnTo>
                <a:lnTo>
                  <a:pt x="110665" y="247702"/>
                </a:lnTo>
                <a:lnTo>
                  <a:pt x="138173" y="214110"/>
                </a:lnTo>
                <a:lnTo>
                  <a:pt x="168254" y="182475"/>
                </a:lnTo>
                <a:lnTo>
                  <a:pt x="200768" y="152923"/>
                </a:lnTo>
                <a:lnTo>
                  <a:pt x="235574" y="125584"/>
                </a:lnTo>
                <a:lnTo>
                  <a:pt x="272534" y="100582"/>
                </a:lnTo>
                <a:lnTo>
                  <a:pt x="311508" y="78046"/>
                </a:lnTo>
                <a:lnTo>
                  <a:pt x="352355" y="58102"/>
                </a:lnTo>
                <a:lnTo>
                  <a:pt x="394935" y="40878"/>
                </a:lnTo>
                <a:lnTo>
                  <a:pt x="439110" y="26501"/>
                </a:lnTo>
                <a:lnTo>
                  <a:pt x="484739" y="15097"/>
                </a:lnTo>
                <a:lnTo>
                  <a:pt x="531682" y="6794"/>
                </a:lnTo>
                <a:lnTo>
                  <a:pt x="579800" y="1719"/>
                </a:lnTo>
                <a:lnTo>
                  <a:pt x="628952" y="0"/>
                </a:lnTo>
                <a:lnTo>
                  <a:pt x="678104" y="1719"/>
                </a:lnTo>
                <a:lnTo>
                  <a:pt x="726222" y="6794"/>
                </a:lnTo>
                <a:lnTo>
                  <a:pt x="773165" y="15097"/>
                </a:lnTo>
                <a:lnTo>
                  <a:pt x="818794" y="26501"/>
                </a:lnTo>
                <a:lnTo>
                  <a:pt x="862968" y="40878"/>
                </a:lnTo>
                <a:lnTo>
                  <a:pt x="905549" y="58102"/>
                </a:lnTo>
                <a:lnTo>
                  <a:pt x="946396" y="78046"/>
                </a:lnTo>
                <a:lnTo>
                  <a:pt x="985370" y="100582"/>
                </a:lnTo>
                <a:lnTo>
                  <a:pt x="1022330" y="125584"/>
                </a:lnTo>
                <a:lnTo>
                  <a:pt x="1057136" y="152923"/>
                </a:lnTo>
                <a:lnTo>
                  <a:pt x="1089650" y="182475"/>
                </a:lnTo>
                <a:lnTo>
                  <a:pt x="1119731" y="214110"/>
                </a:lnTo>
                <a:lnTo>
                  <a:pt x="1147238" y="247702"/>
                </a:lnTo>
                <a:lnTo>
                  <a:pt x="1172034" y="283124"/>
                </a:lnTo>
                <a:lnTo>
                  <a:pt x="1193977" y="320250"/>
                </a:lnTo>
                <a:lnTo>
                  <a:pt x="1212928" y="358951"/>
                </a:lnTo>
                <a:lnTo>
                  <a:pt x="1228746" y="399100"/>
                </a:lnTo>
                <a:lnTo>
                  <a:pt x="1241293" y="440572"/>
                </a:lnTo>
                <a:lnTo>
                  <a:pt x="1250428" y="483238"/>
                </a:lnTo>
                <a:lnTo>
                  <a:pt x="1256012" y="526971"/>
                </a:lnTo>
                <a:lnTo>
                  <a:pt x="1257904" y="571645"/>
                </a:lnTo>
                <a:lnTo>
                  <a:pt x="1256012" y="616318"/>
                </a:lnTo>
                <a:lnTo>
                  <a:pt x="1250428" y="660052"/>
                </a:lnTo>
                <a:lnTo>
                  <a:pt x="1241293" y="702717"/>
                </a:lnTo>
                <a:lnTo>
                  <a:pt x="1228746" y="744189"/>
                </a:lnTo>
                <a:lnTo>
                  <a:pt x="1212928" y="784338"/>
                </a:lnTo>
                <a:lnTo>
                  <a:pt x="1193977" y="823039"/>
                </a:lnTo>
                <a:lnTo>
                  <a:pt x="1172034" y="860165"/>
                </a:lnTo>
                <a:lnTo>
                  <a:pt x="1147238" y="895587"/>
                </a:lnTo>
                <a:lnTo>
                  <a:pt x="1119731" y="929179"/>
                </a:lnTo>
                <a:lnTo>
                  <a:pt x="1089650" y="960815"/>
                </a:lnTo>
                <a:lnTo>
                  <a:pt x="1057136" y="990366"/>
                </a:lnTo>
                <a:lnTo>
                  <a:pt x="1022330" y="1017706"/>
                </a:lnTo>
                <a:lnTo>
                  <a:pt x="985370" y="1042707"/>
                </a:lnTo>
                <a:lnTo>
                  <a:pt x="946396" y="1065243"/>
                </a:lnTo>
                <a:lnTo>
                  <a:pt x="905549" y="1085187"/>
                </a:lnTo>
                <a:lnTo>
                  <a:pt x="862968" y="1102411"/>
                </a:lnTo>
                <a:lnTo>
                  <a:pt x="818794" y="1116788"/>
                </a:lnTo>
                <a:lnTo>
                  <a:pt x="773165" y="1128192"/>
                </a:lnTo>
                <a:lnTo>
                  <a:pt x="726222" y="1136495"/>
                </a:lnTo>
                <a:lnTo>
                  <a:pt x="678104" y="1141570"/>
                </a:lnTo>
                <a:lnTo>
                  <a:pt x="628952" y="11432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3633" y="7792031"/>
            <a:ext cx="1257935" cy="1143635"/>
          </a:xfrm>
          <a:custGeom>
            <a:avLst/>
            <a:gdLst/>
            <a:ahLst/>
            <a:cxnLst/>
            <a:rect l="l" t="t" r="r" b="b"/>
            <a:pathLst>
              <a:path w="1257935" h="1143634">
                <a:moveTo>
                  <a:pt x="628952" y="1143290"/>
                </a:moveTo>
                <a:lnTo>
                  <a:pt x="579800" y="1141570"/>
                </a:lnTo>
                <a:lnTo>
                  <a:pt x="531682" y="1136495"/>
                </a:lnTo>
                <a:lnTo>
                  <a:pt x="484739" y="1128192"/>
                </a:lnTo>
                <a:lnTo>
                  <a:pt x="439110" y="1116788"/>
                </a:lnTo>
                <a:lnTo>
                  <a:pt x="394935" y="1102411"/>
                </a:lnTo>
                <a:lnTo>
                  <a:pt x="352355" y="1085187"/>
                </a:lnTo>
                <a:lnTo>
                  <a:pt x="311508" y="1065243"/>
                </a:lnTo>
                <a:lnTo>
                  <a:pt x="272534" y="1042707"/>
                </a:lnTo>
                <a:lnTo>
                  <a:pt x="235574" y="1017706"/>
                </a:lnTo>
                <a:lnTo>
                  <a:pt x="200768" y="990366"/>
                </a:lnTo>
                <a:lnTo>
                  <a:pt x="168254" y="960815"/>
                </a:lnTo>
                <a:lnTo>
                  <a:pt x="138173" y="929179"/>
                </a:lnTo>
                <a:lnTo>
                  <a:pt x="110665" y="895587"/>
                </a:lnTo>
                <a:lnTo>
                  <a:pt x="85870" y="860165"/>
                </a:lnTo>
                <a:lnTo>
                  <a:pt x="63927" y="823039"/>
                </a:lnTo>
                <a:lnTo>
                  <a:pt x="44976" y="784338"/>
                </a:lnTo>
                <a:lnTo>
                  <a:pt x="29157" y="744189"/>
                </a:lnTo>
                <a:lnTo>
                  <a:pt x="16611" y="702717"/>
                </a:lnTo>
                <a:lnTo>
                  <a:pt x="7475" y="660052"/>
                </a:lnTo>
                <a:lnTo>
                  <a:pt x="1892" y="616318"/>
                </a:lnTo>
                <a:lnTo>
                  <a:pt x="0" y="571645"/>
                </a:lnTo>
                <a:lnTo>
                  <a:pt x="1892" y="526971"/>
                </a:lnTo>
                <a:lnTo>
                  <a:pt x="7475" y="483238"/>
                </a:lnTo>
                <a:lnTo>
                  <a:pt x="16611" y="440572"/>
                </a:lnTo>
                <a:lnTo>
                  <a:pt x="29157" y="399100"/>
                </a:lnTo>
                <a:lnTo>
                  <a:pt x="44976" y="358951"/>
                </a:lnTo>
                <a:lnTo>
                  <a:pt x="63927" y="320250"/>
                </a:lnTo>
                <a:lnTo>
                  <a:pt x="85870" y="283124"/>
                </a:lnTo>
                <a:lnTo>
                  <a:pt x="110665" y="247702"/>
                </a:lnTo>
                <a:lnTo>
                  <a:pt x="138173" y="214110"/>
                </a:lnTo>
                <a:lnTo>
                  <a:pt x="168254" y="182475"/>
                </a:lnTo>
                <a:lnTo>
                  <a:pt x="200768" y="152923"/>
                </a:lnTo>
                <a:lnTo>
                  <a:pt x="235574" y="125584"/>
                </a:lnTo>
                <a:lnTo>
                  <a:pt x="272534" y="100582"/>
                </a:lnTo>
                <a:lnTo>
                  <a:pt x="311508" y="78046"/>
                </a:lnTo>
                <a:lnTo>
                  <a:pt x="352355" y="58102"/>
                </a:lnTo>
                <a:lnTo>
                  <a:pt x="394935" y="40878"/>
                </a:lnTo>
                <a:lnTo>
                  <a:pt x="439110" y="26501"/>
                </a:lnTo>
                <a:lnTo>
                  <a:pt x="484739" y="15097"/>
                </a:lnTo>
                <a:lnTo>
                  <a:pt x="531682" y="6794"/>
                </a:lnTo>
                <a:lnTo>
                  <a:pt x="579800" y="1719"/>
                </a:lnTo>
                <a:lnTo>
                  <a:pt x="628952" y="0"/>
                </a:lnTo>
                <a:lnTo>
                  <a:pt x="678104" y="1719"/>
                </a:lnTo>
                <a:lnTo>
                  <a:pt x="726222" y="6794"/>
                </a:lnTo>
                <a:lnTo>
                  <a:pt x="773165" y="15097"/>
                </a:lnTo>
                <a:lnTo>
                  <a:pt x="818794" y="26501"/>
                </a:lnTo>
                <a:lnTo>
                  <a:pt x="862968" y="40878"/>
                </a:lnTo>
                <a:lnTo>
                  <a:pt x="905549" y="58102"/>
                </a:lnTo>
                <a:lnTo>
                  <a:pt x="946396" y="78046"/>
                </a:lnTo>
                <a:lnTo>
                  <a:pt x="985370" y="100582"/>
                </a:lnTo>
                <a:lnTo>
                  <a:pt x="1022330" y="125584"/>
                </a:lnTo>
                <a:lnTo>
                  <a:pt x="1057136" y="152923"/>
                </a:lnTo>
                <a:lnTo>
                  <a:pt x="1089650" y="182475"/>
                </a:lnTo>
                <a:lnTo>
                  <a:pt x="1119731" y="214110"/>
                </a:lnTo>
                <a:lnTo>
                  <a:pt x="1147238" y="247702"/>
                </a:lnTo>
                <a:lnTo>
                  <a:pt x="1172034" y="283124"/>
                </a:lnTo>
                <a:lnTo>
                  <a:pt x="1193977" y="320250"/>
                </a:lnTo>
                <a:lnTo>
                  <a:pt x="1212928" y="358951"/>
                </a:lnTo>
                <a:lnTo>
                  <a:pt x="1228746" y="399100"/>
                </a:lnTo>
                <a:lnTo>
                  <a:pt x="1241293" y="440572"/>
                </a:lnTo>
                <a:lnTo>
                  <a:pt x="1250428" y="483238"/>
                </a:lnTo>
                <a:lnTo>
                  <a:pt x="1256012" y="526971"/>
                </a:lnTo>
                <a:lnTo>
                  <a:pt x="1257904" y="571645"/>
                </a:lnTo>
                <a:lnTo>
                  <a:pt x="1256012" y="616318"/>
                </a:lnTo>
                <a:lnTo>
                  <a:pt x="1250428" y="660052"/>
                </a:lnTo>
                <a:lnTo>
                  <a:pt x="1241293" y="702717"/>
                </a:lnTo>
                <a:lnTo>
                  <a:pt x="1228746" y="744189"/>
                </a:lnTo>
                <a:lnTo>
                  <a:pt x="1212928" y="784338"/>
                </a:lnTo>
                <a:lnTo>
                  <a:pt x="1193977" y="823039"/>
                </a:lnTo>
                <a:lnTo>
                  <a:pt x="1172034" y="860165"/>
                </a:lnTo>
                <a:lnTo>
                  <a:pt x="1147238" y="895587"/>
                </a:lnTo>
                <a:lnTo>
                  <a:pt x="1119731" y="929179"/>
                </a:lnTo>
                <a:lnTo>
                  <a:pt x="1089650" y="960815"/>
                </a:lnTo>
                <a:lnTo>
                  <a:pt x="1057136" y="990366"/>
                </a:lnTo>
                <a:lnTo>
                  <a:pt x="1022330" y="1017706"/>
                </a:lnTo>
                <a:lnTo>
                  <a:pt x="985370" y="1042707"/>
                </a:lnTo>
                <a:lnTo>
                  <a:pt x="946396" y="1065243"/>
                </a:lnTo>
                <a:lnTo>
                  <a:pt x="905549" y="1085187"/>
                </a:lnTo>
                <a:lnTo>
                  <a:pt x="862968" y="1102411"/>
                </a:lnTo>
                <a:lnTo>
                  <a:pt x="818794" y="1116788"/>
                </a:lnTo>
                <a:lnTo>
                  <a:pt x="773165" y="1128192"/>
                </a:lnTo>
                <a:lnTo>
                  <a:pt x="726222" y="1136495"/>
                </a:lnTo>
                <a:lnTo>
                  <a:pt x="678104" y="1141570"/>
                </a:lnTo>
                <a:lnTo>
                  <a:pt x="628952" y="11432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61749" y="-38100"/>
            <a:ext cx="2826251" cy="2706710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2001919" y="8266378"/>
            <a:ext cx="86182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100" dirty="0">
                <a:solidFill>
                  <a:srgbClr val="FFFFFF"/>
                </a:solidFill>
                <a:latin typeface="Tahoma"/>
                <a:cs typeface="Tahoma"/>
              </a:rPr>
              <a:t>Kharkiv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105" dirty="0">
                <a:solidFill>
                  <a:srgbClr val="FFFFFF"/>
                </a:solidFill>
                <a:latin typeface="Tahoma"/>
                <a:cs typeface="Tahoma"/>
              </a:rPr>
              <a:t>National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130" dirty="0">
                <a:solidFill>
                  <a:srgbClr val="FFFFFF"/>
                </a:solidFill>
                <a:latin typeface="Tahoma"/>
                <a:cs typeface="Tahoma"/>
              </a:rPr>
              <a:t>University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6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95" dirty="0">
                <a:solidFill>
                  <a:srgbClr val="FFFFFF"/>
                </a:solidFill>
                <a:latin typeface="Tahoma"/>
                <a:cs typeface="Tahoma"/>
              </a:rPr>
              <a:t>Economics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2964197" y="522941"/>
            <a:ext cx="11827510" cy="1594026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r>
              <a:rPr lang="ru-RU" dirty="0"/>
              <a:t>Цикл вдосконалення та розробки стратегії</a:t>
            </a:r>
          </a:p>
        </p:txBody>
      </p:sp>
      <p:sp>
        <p:nvSpPr>
          <p:cNvPr id="45" name="Google Shape;115;p3">
            <a:extLst>
              <a:ext uri="{FF2B5EF4-FFF2-40B4-BE49-F238E27FC236}">
                <a16:creationId xmlns:a16="http://schemas.microsoft.com/office/drawing/2014/main" id="{E94F1C4B-A57B-43AE-BA4C-EDCF19D876BD}"/>
              </a:ext>
            </a:extLst>
          </p:cNvPr>
          <p:cNvSpPr txBox="1"/>
          <p:nvPr/>
        </p:nvSpPr>
        <p:spPr>
          <a:xfrm>
            <a:off x="914400" y="2403555"/>
            <a:ext cx="16383000" cy="7312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lvl="0">
              <a:lnSpc>
                <a:spcPct val="120000"/>
              </a:lnSpc>
              <a:buClr>
                <a:srgbClr val="000000"/>
              </a:buClr>
              <a:buSzPts val="3800"/>
            </a:pPr>
            <a:r>
              <a:rPr lang="ru-RU" sz="3600" b="1" dirty="0">
                <a:solidFill>
                  <a:srgbClr val="2A4A9D"/>
                </a:solidFill>
                <a:latin typeface="Trebuchet MS"/>
                <a:ea typeface="+mj-ea"/>
                <a:sym typeface="Arial"/>
              </a:rPr>
              <a:t>4. Оцінювання поточного забезпечення якісної цифрової освіти</a:t>
            </a:r>
          </a:p>
          <a:p>
            <a:pPr lvl="0"/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•	академічна доброчесність та грамотність оцінювання;</a:t>
            </a:r>
          </a:p>
          <a:p>
            <a:pPr lvl="0"/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•	активне навчання з використанням цифрових технологій;</a:t>
            </a:r>
          </a:p>
          <a:p>
            <a:pPr lvl="0"/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•	розвиток цифрової компетентності персоналу та студентів;</a:t>
            </a:r>
          </a:p>
          <a:p>
            <a:pPr lvl="0"/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•	цифрова інфраструктура;</a:t>
            </a:r>
          </a:p>
          <a:p>
            <a:pPr lvl="0"/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•	ставлення до використання технологій для покращення викладання, навчання та оцінювання;</a:t>
            </a:r>
          </a:p>
          <a:p>
            <a:pPr lvl="0"/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•	дизайн навчальних просторів;</a:t>
            </a:r>
          </a:p>
          <a:p>
            <a:pPr lvl="0"/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•	цифрові технології в рамках більш гнучкого навчального плану та дизайну програм;</a:t>
            </a:r>
          </a:p>
          <a:p>
            <a:pPr lvl="0"/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•	наявні процеси для обміну передовою практикою, інноваціями та ресурсами;</a:t>
            </a:r>
          </a:p>
          <a:p>
            <a:pPr lvl="0"/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•	розробка інклюзивного навчального досвіду, орієнтованого на студента </a:t>
            </a:r>
            <a:endParaRPr lang="ru-RU" sz="3600" dirty="0">
              <a:solidFill>
                <a:srgbClr val="2A4A9D"/>
              </a:solidFill>
              <a:latin typeface="Trebuchet MS"/>
              <a:ea typeface="+mj-ea"/>
              <a:sym typeface="Arial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45E8415-9A8A-40C0-A369-CD03D70A70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77" y="-38100"/>
            <a:ext cx="2663453" cy="1384996"/>
          </a:xfrm>
          <a:prstGeom prst="rect">
            <a:avLst/>
          </a:prstGeom>
        </p:spPr>
      </p:pic>
      <p:pic>
        <p:nvPicPr>
          <p:cNvPr id="13" name="Picture 3" descr="Нет описания фото.">
            <a:extLst>
              <a:ext uri="{FF2B5EF4-FFF2-40B4-BE49-F238E27FC236}">
                <a16:creationId xmlns:a16="http://schemas.microsoft.com/office/drawing/2014/main" id="{B3BAE58C-CFF4-4E88-86F5-E0A955444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7070" y="2706711"/>
            <a:ext cx="1990252" cy="199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380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360930" cy="2835910"/>
          </a:xfrm>
          <a:custGeom>
            <a:avLst/>
            <a:gdLst/>
            <a:ahLst/>
            <a:cxnLst/>
            <a:rect l="l" t="t" r="r" b="b"/>
            <a:pathLst>
              <a:path w="2360930" h="2835910">
                <a:moveTo>
                  <a:pt x="0" y="2835320"/>
                </a:moveTo>
                <a:lnTo>
                  <a:pt x="0" y="0"/>
                </a:lnTo>
                <a:lnTo>
                  <a:pt x="2360427" y="0"/>
                </a:lnTo>
                <a:lnTo>
                  <a:pt x="2360093" y="42990"/>
                </a:lnTo>
                <a:lnTo>
                  <a:pt x="2358914" y="93790"/>
                </a:lnTo>
                <a:lnTo>
                  <a:pt x="2356957" y="144590"/>
                </a:lnTo>
                <a:lnTo>
                  <a:pt x="2354227" y="182690"/>
                </a:lnTo>
                <a:lnTo>
                  <a:pt x="2350731" y="233490"/>
                </a:lnTo>
                <a:lnTo>
                  <a:pt x="2346475" y="284290"/>
                </a:lnTo>
                <a:lnTo>
                  <a:pt x="2341464" y="335090"/>
                </a:lnTo>
                <a:lnTo>
                  <a:pt x="2335706" y="373190"/>
                </a:lnTo>
                <a:lnTo>
                  <a:pt x="2329206" y="423990"/>
                </a:lnTo>
                <a:lnTo>
                  <a:pt x="2321970" y="474790"/>
                </a:lnTo>
                <a:lnTo>
                  <a:pt x="2314005" y="512890"/>
                </a:lnTo>
                <a:lnTo>
                  <a:pt x="2305317" y="563690"/>
                </a:lnTo>
                <a:lnTo>
                  <a:pt x="2295911" y="601790"/>
                </a:lnTo>
                <a:lnTo>
                  <a:pt x="2285794" y="652590"/>
                </a:lnTo>
                <a:lnTo>
                  <a:pt x="2274972" y="690690"/>
                </a:lnTo>
                <a:lnTo>
                  <a:pt x="2263450" y="741490"/>
                </a:lnTo>
                <a:lnTo>
                  <a:pt x="2251237" y="779590"/>
                </a:lnTo>
                <a:lnTo>
                  <a:pt x="2238336" y="830390"/>
                </a:lnTo>
                <a:lnTo>
                  <a:pt x="2224755" y="868490"/>
                </a:lnTo>
                <a:lnTo>
                  <a:pt x="2210500" y="919290"/>
                </a:lnTo>
                <a:lnTo>
                  <a:pt x="2195576" y="957390"/>
                </a:lnTo>
                <a:lnTo>
                  <a:pt x="2179990" y="1008190"/>
                </a:lnTo>
                <a:lnTo>
                  <a:pt x="2163748" y="1046290"/>
                </a:lnTo>
                <a:lnTo>
                  <a:pt x="2146855" y="1084390"/>
                </a:lnTo>
                <a:lnTo>
                  <a:pt x="2129320" y="1135190"/>
                </a:lnTo>
                <a:lnTo>
                  <a:pt x="2111146" y="1173290"/>
                </a:lnTo>
                <a:lnTo>
                  <a:pt x="2092341" y="1211390"/>
                </a:lnTo>
                <a:lnTo>
                  <a:pt x="2072910" y="1249490"/>
                </a:lnTo>
                <a:lnTo>
                  <a:pt x="2052860" y="1300290"/>
                </a:lnTo>
                <a:lnTo>
                  <a:pt x="2032197" y="1338390"/>
                </a:lnTo>
                <a:lnTo>
                  <a:pt x="2010927" y="1376490"/>
                </a:lnTo>
                <a:lnTo>
                  <a:pt x="1989055" y="1414590"/>
                </a:lnTo>
                <a:lnTo>
                  <a:pt x="1966589" y="1452690"/>
                </a:lnTo>
                <a:lnTo>
                  <a:pt x="1943534" y="1490790"/>
                </a:lnTo>
                <a:lnTo>
                  <a:pt x="1919897" y="1528890"/>
                </a:lnTo>
                <a:lnTo>
                  <a:pt x="1895683" y="1566990"/>
                </a:lnTo>
                <a:lnTo>
                  <a:pt x="1870899" y="1605090"/>
                </a:lnTo>
                <a:lnTo>
                  <a:pt x="1845550" y="1643190"/>
                </a:lnTo>
                <a:lnTo>
                  <a:pt x="1819643" y="1681290"/>
                </a:lnTo>
                <a:lnTo>
                  <a:pt x="1793185" y="1719390"/>
                </a:lnTo>
                <a:lnTo>
                  <a:pt x="1766180" y="1744790"/>
                </a:lnTo>
                <a:lnTo>
                  <a:pt x="1738636" y="1782890"/>
                </a:lnTo>
                <a:lnTo>
                  <a:pt x="1710558" y="1820990"/>
                </a:lnTo>
                <a:lnTo>
                  <a:pt x="1681952" y="1859090"/>
                </a:lnTo>
                <a:lnTo>
                  <a:pt x="1652825" y="1884490"/>
                </a:lnTo>
                <a:lnTo>
                  <a:pt x="1623183" y="1922590"/>
                </a:lnTo>
                <a:lnTo>
                  <a:pt x="1593032" y="1960690"/>
                </a:lnTo>
                <a:lnTo>
                  <a:pt x="1562378" y="1986090"/>
                </a:lnTo>
                <a:lnTo>
                  <a:pt x="1531226" y="2024190"/>
                </a:lnTo>
                <a:lnTo>
                  <a:pt x="1499584" y="2049590"/>
                </a:lnTo>
                <a:lnTo>
                  <a:pt x="1467458" y="2087690"/>
                </a:lnTo>
                <a:lnTo>
                  <a:pt x="1434852" y="2113090"/>
                </a:lnTo>
                <a:lnTo>
                  <a:pt x="1401775" y="2138490"/>
                </a:lnTo>
                <a:lnTo>
                  <a:pt x="1368231" y="2176590"/>
                </a:lnTo>
                <a:lnTo>
                  <a:pt x="1299769" y="2227390"/>
                </a:lnTo>
                <a:lnTo>
                  <a:pt x="1264863" y="2265490"/>
                </a:lnTo>
                <a:lnTo>
                  <a:pt x="1193731" y="2316290"/>
                </a:lnTo>
                <a:lnTo>
                  <a:pt x="1120881" y="2367090"/>
                </a:lnTo>
                <a:lnTo>
                  <a:pt x="1046362" y="2417890"/>
                </a:lnTo>
                <a:lnTo>
                  <a:pt x="970223" y="2468690"/>
                </a:lnTo>
                <a:lnTo>
                  <a:pt x="931561" y="2481390"/>
                </a:lnTo>
                <a:lnTo>
                  <a:pt x="813279" y="2557590"/>
                </a:lnTo>
                <a:lnTo>
                  <a:pt x="773107" y="2570290"/>
                </a:lnTo>
                <a:lnTo>
                  <a:pt x="732573" y="2595690"/>
                </a:lnTo>
                <a:lnTo>
                  <a:pt x="691683" y="2608390"/>
                </a:lnTo>
                <a:lnTo>
                  <a:pt x="650442" y="2633790"/>
                </a:lnTo>
                <a:lnTo>
                  <a:pt x="608858" y="2646490"/>
                </a:lnTo>
                <a:lnTo>
                  <a:pt x="566936" y="2671890"/>
                </a:lnTo>
                <a:lnTo>
                  <a:pt x="482103" y="2697290"/>
                </a:lnTo>
                <a:lnTo>
                  <a:pt x="439205" y="2722690"/>
                </a:lnTo>
                <a:lnTo>
                  <a:pt x="130487" y="2811590"/>
                </a:lnTo>
                <a:lnTo>
                  <a:pt x="85254" y="2811590"/>
                </a:lnTo>
                <a:lnTo>
                  <a:pt x="0" y="2835320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36985" y="1"/>
            <a:ext cx="14935200" cy="408305"/>
          </a:xfrm>
          <a:custGeom>
            <a:avLst/>
            <a:gdLst/>
            <a:ahLst/>
            <a:cxnLst/>
            <a:rect l="l" t="t" r="r" b="b"/>
            <a:pathLst>
              <a:path w="14935200" h="408305">
                <a:moveTo>
                  <a:pt x="0" y="0"/>
                </a:moveTo>
                <a:lnTo>
                  <a:pt x="14934922" y="0"/>
                </a:lnTo>
                <a:lnTo>
                  <a:pt x="14934922" y="407764"/>
                </a:lnTo>
                <a:lnTo>
                  <a:pt x="0" y="407764"/>
                </a:lnTo>
                <a:lnTo>
                  <a:pt x="0" y="0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5862" y="3809527"/>
            <a:ext cx="1266190" cy="1150620"/>
          </a:xfrm>
          <a:custGeom>
            <a:avLst/>
            <a:gdLst/>
            <a:ahLst/>
            <a:cxnLst/>
            <a:rect l="l" t="t" r="r" b="b"/>
            <a:pathLst>
              <a:path w="1266189" h="1150620">
                <a:moveTo>
                  <a:pt x="632838" y="1150352"/>
                </a:moveTo>
                <a:lnTo>
                  <a:pt x="583382" y="1148622"/>
                </a:lnTo>
                <a:lnTo>
                  <a:pt x="534967" y="1143516"/>
                </a:lnTo>
                <a:lnTo>
                  <a:pt x="487734" y="1135162"/>
                </a:lnTo>
                <a:lnTo>
                  <a:pt x="441823" y="1123687"/>
                </a:lnTo>
                <a:lnTo>
                  <a:pt x="397375" y="1109221"/>
                </a:lnTo>
                <a:lnTo>
                  <a:pt x="354531" y="1091891"/>
                </a:lnTo>
                <a:lnTo>
                  <a:pt x="313432" y="1071824"/>
                </a:lnTo>
                <a:lnTo>
                  <a:pt x="274218" y="1049149"/>
                </a:lnTo>
                <a:lnTo>
                  <a:pt x="237030" y="1023993"/>
                </a:lnTo>
                <a:lnTo>
                  <a:pt x="202008" y="996484"/>
                </a:lnTo>
                <a:lnTo>
                  <a:pt x="169293" y="966750"/>
                </a:lnTo>
                <a:lnTo>
                  <a:pt x="139027" y="934919"/>
                </a:lnTo>
                <a:lnTo>
                  <a:pt x="111349" y="901120"/>
                </a:lnTo>
                <a:lnTo>
                  <a:pt x="86400" y="865479"/>
                </a:lnTo>
                <a:lnTo>
                  <a:pt x="64322" y="828124"/>
                </a:lnTo>
                <a:lnTo>
                  <a:pt x="45254" y="789184"/>
                </a:lnTo>
                <a:lnTo>
                  <a:pt x="29338" y="748786"/>
                </a:lnTo>
                <a:lnTo>
                  <a:pt x="16713" y="707059"/>
                </a:lnTo>
                <a:lnTo>
                  <a:pt x="7522" y="664129"/>
                </a:lnTo>
                <a:lnTo>
                  <a:pt x="1903" y="620126"/>
                </a:lnTo>
                <a:lnTo>
                  <a:pt x="0" y="575176"/>
                </a:lnTo>
                <a:lnTo>
                  <a:pt x="1903" y="530226"/>
                </a:lnTo>
                <a:lnTo>
                  <a:pt x="7522" y="486223"/>
                </a:lnTo>
                <a:lnTo>
                  <a:pt x="16713" y="443293"/>
                </a:lnTo>
                <a:lnTo>
                  <a:pt x="29338" y="401566"/>
                </a:lnTo>
                <a:lnTo>
                  <a:pt x="45254" y="361168"/>
                </a:lnTo>
                <a:lnTo>
                  <a:pt x="64322" y="322228"/>
                </a:lnTo>
                <a:lnTo>
                  <a:pt x="86400" y="284873"/>
                </a:lnTo>
                <a:lnTo>
                  <a:pt x="111349" y="249232"/>
                </a:lnTo>
                <a:lnTo>
                  <a:pt x="139027" y="215432"/>
                </a:lnTo>
                <a:lnTo>
                  <a:pt x="169293" y="183602"/>
                </a:lnTo>
                <a:lnTo>
                  <a:pt x="202008" y="153868"/>
                </a:lnTo>
                <a:lnTo>
                  <a:pt x="237030" y="126359"/>
                </a:lnTo>
                <a:lnTo>
                  <a:pt x="274218" y="101203"/>
                </a:lnTo>
                <a:lnTo>
                  <a:pt x="313432" y="78528"/>
                </a:lnTo>
                <a:lnTo>
                  <a:pt x="354531" y="58461"/>
                </a:lnTo>
                <a:lnTo>
                  <a:pt x="397375" y="41131"/>
                </a:lnTo>
                <a:lnTo>
                  <a:pt x="441823" y="26664"/>
                </a:lnTo>
                <a:lnTo>
                  <a:pt x="487734" y="15190"/>
                </a:lnTo>
                <a:lnTo>
                  <a:pt x="534967" y="6836"/>
                </a:lnTo>
                <a:lnTo>
                  <a:pt x="583382" y="1730"/>
                </a:lnTo>
                <a:lnTo>
                  <a:pt x="632839" y="0"/>
                </a:lnTo>
                <a:lnTo>
                  <a:pt x="682293" y="1730"/>
                </a:lnTo>
                <a:lnTo>
                  <a:pt x="730708" y="6836"/>
                </a:lnTo>
                <a:lnTo>
                  <a:pt x="777941" y="15190"/>
                </a:lnTo>
                <a:lnTo>
                  <a:pt x="823852" y="26664"/>
                </a:lnTo>
                <a:lnTo>
                  <a:pt x="868300" y="41131"/>
                </a:lnTo>
                <a:lnTo>
                  <a:pt x="911144" y="58461"/>
                </a:lnTo>
                <a:lnTo>
                  <a:pt x="952243" y="78528"/>
                </a:lnTo>
                <a:lnTo>
                  <a:pt x="991457" y="101203"/>
                </a:lnTo>
                <a:lnTo>
                  <a:pt x="1028645" y="126359"/>
                </a:lnTo>
                <a:lnTo>
                  <a:pt x="1063667" y="153868"/>
                </a:lnTo>
                <a:lnTo>
                  <a:pt x="1096382" y="183602"/>
                </a:lnTo>
                <a:lnTo>
                  <a:pt x="1126648" y="215432"/>
                </a:lnTo>
                <a:lnTo>
                  <a:pt x="1154326" y="249232"/>
                </a:lnTo>
                <a:lnTo>
                  <a:pt x="1179275" y="284873"/>
                </a:lnTo>
                <a:lnTo>
                  <a:pt x="1201353" y="322228"/>
                </a:lnTo>
                <a:lnTo>
                  <a:pt x="1220421" y="361168"/>
                </a:lnTo>
                <a:lnTo>
                  <a:pt x="1236338" y="401566"/>
                </a:lnTo>
                <a:lnTo>
                  <a:pt x="1248962" y="443293"/>
                </a:lnTo>
                <a:lnTo>
                  <a:pt x="1258153" y="486223"/>
                </a:lnTo>
                <a:lnTo>
                  <a:pt x="1263772" y="530226"/>
                </a:lnTo>
                <a:lnTo>
                  <a:pt x="1265676" y="575176"/>
                </a:lnTo>
                <a:lnTo>
                  <a:pt x="1263772" y="620126"/>
                </a:lnTo>
                <a:lnTo>
                  <a:pt x="1258153" y="664129"/>
                </a:lnTo>
                <a:lnTo>
                  <a:pt x="1248962" y="707059"/>
                </a:lnTo>
                <a:lnTo>
                  <a:pt x="1236338" y="748786"/>
                </a:lnTo>
                <a:lnTo>
                  <a:pt x="1220421" y="789184"/>
                </a:lnTo>
                <a:lnTo>
                  <a:pt x="1201353" y="828124"/>
                </a:lnTo>
                <a:lnTo>
                  <a:pt x="1179275" y="865479"/>
                </a:lnTo>
                <a:lnTo>
                  <a:pt x="1154326" y="901120"/>
                </a:lnTo>
                <a:lnTo>
                  <a:pt x="1126648" y="934919"/>
                </a:lnTo>
                <a:lnTo>
                  <a:pt x="1096382" y="966750"/>
                </a:lnTo>
                <a:lnTo>
                  <a:pt x="1063667" y="996484"/>
                </a:lnTo>
                <a:lnTo>
                  <a:pt x="1028645" y="1023993"/>
                </a:lnTo>
                <a:lnTo>
                  <a:pt x="991457" y="1049149"/>
                </a:lnTo>
                <a:lnTo>
                  <a:pt x="952243" y="1071824"/>
                </a:lnTo>
                <a:lnTo>
                  <a:pt x="911144" y="1091891"/>
                </a:lnTo>
                <a:lnTo>
                  <a:pt x="868300" y="1109221"/>
                </a:lnTo>
                <a:lnTo>
                  <a:pt x="823852" y="1123687"/>
                </a:lnTo>
                <a:lnTo>
                  <a:pt x="777941" y="1135162"/>
                </a:lnTo>
                <a:lnTo>
                  <a:pt x="730708" y="1143516"/>
                </a:lnTo>
                <a:lnTo>
                  <a:pt x="682293" y="1148622"/>
                </a:lnTo>
                <a:lnTo>
                  <a:pt x="632838" y="11503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3633" y="6467766"/>
            <a:ext cx="1257935" cy="1143635"/>
          </a:xfrm>
          <a:custGeom>
            <a:avLst/>
            <a:gdLst/>
            <a:ahLst/>
            <a:cxnLst/>
            <a:rect l="l" t="t" r="r" b="b"/>
            <a:pathLst>
              <a:path w="1257935" h="1143634">
                <a:moveTo>
                  <a:pt x="628952" y="1143290"/>
                </a:moveTo>
                <a:lnTo>
                  <a:pt x="579800" y="1141570"/>
                </a:lnTo>
                <a:lnTo>
                  <a:pt x="531682" y="1136495"/>
                </a:lnTo>
                <a:lnTo>
                  <a:pt x="484739" y="1128192"/>
                </a:lnTo>
                <a:lnTo>
                  <a:pt x="439110" y="1116788"/>
                </a:lnTo>
                <a:lnTo>
                  <a:pt x="394935" y="1102411"/>
                </a:lnTo>
                <a:lnTo>
                  <a:pt x="352355" y="1085187"/>
                </a:lnTo>
                <a:lnTo>
                  <a:pt x="311508" y="1065243"/>
                </a:lnTo>
                <a:lnTo>
                  <a:pt x="272534" y="1042707"/>
                </a:lnTo>
                <a:lnTo>
                  <a:pt x="235574" y="1017706"/>
                </a:lnTo>
                <a:lnTo>
                  <a:pt x="200768" y="990366"/>
                </a:lnTo>
                <a:lnTo>
                  <a:pt x="168254" y="960815"/>
                </a:lnTo>
                <a:lnTo>
                  <a:pt x="138173" y="929179"/>
                </a:lnTo>
                <a:lnTo>
                  <a:pt x="110665" y="895587"/>
                </a:lnTo>
                <a:lnTo>
                  <a:pt x="85870" y="860165"/>
                </a:lnTo>
                <a:lnTo>
                  <a:pt x="63927" y="823039"/>
                </a:lnTo>
                <a:lnTo>
                  <a:pt x="44976" y="784338"/>
                </a:lnTo>
                <a:lnTo>
                  <a:pt x="29157" y="744189"/>
                </a:lnTo>
                <a:lnTo>
                  <a:pt x="16611" y="702717"/>
                </a:lnTo>
                <a:lnTo>
                  <a:pt x="7475" y="660052"/>
                </a:lnTo>
                <a:lnTo>
                  <a:pt x="1892" y="616318"/>
                </a:lnTo>
                <a:lnTo>
                  <a:pt x="0" y="571645"/>
                </a:lnTo>
                <a:lnTo>
                  <a:pt x="1892" y="526971"/>
                </a:lnTo>
                <a:lnTo>
                  <a:pt x="7475" y="483238"/>
                </a:lnTo>
                <a:lnTo>
                  <a:pt x="16611" y="440572"/>
                </a:lnTo>
                <a:lnTo>
                  <a:pt x="29157" y="399100"/>
                </a:lnTo>
                <a:lnTo>
                  <a:pt x="44976" y="358951"/>
                </a:lnTo>
                <a:lnTo>
                  <a:pt x="63927" y="320250"/>
                </a:lnTo>
                <a:lnTo>
                  <a:pt x="85870" y="283124"/>
                </a:lnTo>
                <a:lnTo>
                  <a:pt x="110665" y="247702"/>
                </a:lnTo>
                <a:lnTo>
                  <a:pt x="138173" y="214110"/>
                </a:lnTo>
                <a:lnTo>
                  <a:pt x="168254" y="182475"/>
                </a:lnTo>
                <a:lnTo>
                  <a:pt x="200768" y="152923"/>
                </a:lnTo>
                <a:lnTo>
                  <a:pt x="235574" y="125584"/>
                </a:lnTo>
                <a:lnTo>
                  <a:pt x="272534" y="100582"/>
                </a:lnTo>
                <a:lnTo>
                  <a:pt x="311508" y="78046"/>
                </a:lnTo>
                <a:lnTo>
                  <a:pt x="352355" y="58102"/>
                </a:lnTo>
                <a:lnTo>
                  <a:pt x="394935" y="40878"/>
                </a:lnTo>
                <a:lnTo>
                  <a:pt x="439110" y="26501"/>
                </a:lnTo>
                <a:lnTo>
                  <a:pt x="484739" y="15097"/>
                </a:lnTo>
                <a:lnTo>
                  <a:pt x="531682" y="6794"/>
                </a:lnTo>
                <a:lnTo>
                  <a:pt x="579800" y="1719"/>
                </a:lnTo>
                <a:lnTo>
                  <a:pt x="628952" y="0"/>
                </a:lnTo>
                <a:lnTo>
                  <a:pt x="678104" y="1719"/>
                </a:lnTo>
                <a:lnTo>
                  <a:pt x="726222" y="6794"/>
                </a:lnTo>
                <a:lnTo>
                  <a:pt x="773165" y="15097"/>
                </a:lnTo>
                <a:lnTo>
                  <a:pt x="818794" y="26501"/>
                </a:lnTo>
                <a:lnTo>
                  <a:pt x="862968" y="40878"/>
                </a:lnTo>
                <a:lnTo>
                  <a:pt x="905549" y="58102"/>
                </a:lnTo>
                <a:lnTo>
                  <a:pt x="946396" y="78046"/>
                </a:lnTo>
                <a:lnTo>
                  <a:pt x="985370" y="100582"/>
                </a:lnTo>
                <a:lnTo>
                  <a:pt x="1022330" y="125584"/>
                </a:lnTo>
                <a:lnTo>
                  <a:pt x="1057136" y="152923"/>
                </a:lnTo>
                <a:lnTo>
                  <a:pt x="1089650" y="182475"/>
                </a:lnTo>
                <a:lnTo>
                  <a:pt x="1119731" y="214110"/>
                </a:lnTo>
                <a:lnTo>
                  <a:pt x="1147238" y="247702"/>
                </a:lnTo>
                <a:lnTo>
                  <a:pt x="1172034" y="283124"/>
                </a:lnTo>
                <a:lnTo>
                  <a:pt x="1193977" y="320250"/>
                </a:lnTo>
                <a:lnTo>
                  <a:pt x="1212928" y="358951"/>
                </a:lnTo>
                <a:lnTo>
                  <a:pt x="1228746" y="399100"/>
                </a:lnTo>
                <a:lnTo>
                  <a:pt x="1241293" y="440572"/>
                </a:lnTo>
                <a:lnTo>
                  <a:pt x="1250428" y="483238"/>
                </a:lnTo>
                <a:lnTo>
                  <a:pt x="1256012" y="526971"/>
                </a:lnTo>
                <a:lnTo>
                  <a:pt x="1257904" y="571645"/>
                </a:lnTo>
                <a:lnTo>
                  <a:pt x="1256012" y="616318"/>
                </a:lnTo>
                <a:lnTo>
                  <a:pt x="1250428" y="660052"/>
                </a:lnTo>
                <a:lnTo>
                  <a:pt x="1241293" y="702717"/>
                </a:lnTo>
                <a:lnTo>
                  <a:pt x="1228746" y="744189"/>
                </a:lnTo>
                <a:lnTo>
                  <a:pt x="1212928" y="784338"/>
                </a:lnTo>
                <a:lnTo>
                  <a:pt x="1193977" y="823039"/>
                </a:lnTo>
                <a:lnTo>
                  <a:pt x="1172034" y="860165"/>
                </a:lnTo>
                <a:lnTo>
                  <a:pt x="1147238" y="895587"/>
                </a:lnTo>
                <a:lnTo>
                  <a:pt x="1119731" y="929179"/>
                </a:lnTo>
                <a:lnTo>
                  <a:pt x="1089650" y="960815"/>
                </a:lnTo>
                <a:lnTo>
                  <a:pt x="1057136" y="990366"/>
                </a:lnTo>
                <a:lnTo>
                  <a:pt x="1022330" y="1017706"/>
                </a:lnTo>
                <a:lnTo>
                  <a:pt x="985370" y="1042707"/>
                </a:lnTo>
                <a:lnTo>
                  <a:pt x="946396" y="1065243"/>
                </a:lnTo>
                <a:lnTo>
                  <a:pt x="905549" y="1085187"/>
                </a:lnTo>
                <a:lnTo>
                  <a:pt x="862968" y="1102411"/>
                </a:lnTo>
                <a:lnTo>
                  <a:pt x="818794" y="1116788"/>
                </a:lnTo>
                <a:lnTo>
                  <a:pt x="773165" y="1128192"/>
                </a:lnTo>
                <a:lnTo>
                  <a:pt x="726222" y="1136495"/>
                </a:lnTo>
                <a:lnTo>
                  <a:pt x="678104" y="1141570"/>
                </a:lnTo>
                <a:lnTo>
                  <a:pt x="628952" y="11432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3633" y="7792031"/>
            <a:ext cx="1257935" cy="1143635"/>
          </a:xfrm>
          <a:custGeom>
            <a:avLst/>
            <a:gdLst/>
            <a:ahLst/>
            <a:cxnLst/>
            <a:rect l="l" t="t" r="r" b="b"/>
            <a:pathLst>
              <a:path w="1257935" h="1143634">
                <a:moveTo>
                  <a:pt x="628952" y="1143290"/>
                </a:moveTo>
                <a:lnTo>
                  <a:pt x="579800" y="1141570"/>
                </a:lnTo>
                <a:lnTo>
                  <a:pt x="531682" y="1136495"/>
                </a:lnTo>
                <a:lnTo>
                  <a:pt x="484739" y="1128192"/>
                </a:lnTo>
                <a:lnTo>
                  <a:pt x="439110" y="1116788"/>
                </a:lnTo>
                <a:lnTo>
                  <a:pt x="394935" y="1102411"/>
                </a:lnTo>
                <a:lnTo>
                  <a:pt x="352355" y="1085187"/>
                </a:lnTo>
                <a:lnTo>
                  <a:pt x="311508" y="1065243"/>
                </a:lnTo>
                <a:lnTo>
                  <a:pt x="272534" y="1042707"/>
                </a:lnTo>
                <a:lnTo>
                  <a:pt x="235574" y="1017706"/>
                </a:lnTo>
                <a:lnTo>
                  <a:pt x="200768" y="990366"/>
                </a:lnTo>
                <a:lnTo>
                  <a:pt x="168254" y="960815"/>
                </a:lnTo>
                <a:lnTo>
                  <a:pt x="138173" y="929179"/>
                </a:lnTo>
                <a:lnTo>
                  <a:pt x="110665" y="895587"/>
                </a:lnTo>
                <a:lnTo>
                  <a:pt x="85870" y="860165"/>
                </a:lnTo>
                <a:lnTo>
                  <a:pt x="63927" y="823039"/>
                </a:lnTo>
                <a:lnTo>
                  <a:pt x="44976" y="784338"/>
                </a:lnTo>
                <a:lnTo>
                  <a:pt x="29157" y="744189"/>
                </a:lnTo>
                <a:lnTo>
                  <a:pt x="16611" y="702717"/>
                </a:lnTo>
                <a:lnTo>
                  <a:pt x="7475" y="660052"/>
                </a:lnTo>
                <a:lnTo>
                  <a:pt x="1892" y="616318"/>
                </a:lnTo>
                <a:lnTo>
                  <a:pt x="0" y="571645"/>
                </a:lnTo>
                <a:lnTo>
                  <a:pt x="1892" y="526971"/>
                </a:lnTo>
                <a:lnTo>
                  <a:pt x="7475" y="483238"/>
                </a:lnTo>
                <a:lnTo>
                  <a:pt x="16611" y="440572"/>
                </a:lnTo>
                <a:lnTo>
                  <a:pt x="29157" y="399100"/>
                </a:lnTo>
                <a:lnTo>
                  <a:pt x="44976" y="358951"/>
                </a:lnTo>
                <a:lnTo>
                  <a:pt x="63927" y="320250"/>
                </a:lnTo>
                <a:lnTo>
                  <a:pt x="85870" y="283124"/>
                </a:lnTo>
                <a:lnTo>
                  <a:pt x="110665" y="247702"/>
                </a:lnTo>
                <a:lnTo>
                  <a:pt x="138173" y="214110"/>
                </a:lnTo>
                <a:lnTo>
                  <a:pt x="168254" y="182475"/>
                </a:lnTo>
                <a:lnTo>
                  <a:pt x="200768" y="152923"/>
                </a:lnTo>
                <a:lnTo>
                  <a:pt x="235574" y="125584"/>
                </a:lnTo>
                <a:lnTo>
                  <a:pt x="272534" y="100582"/>
                </a:lnTo>
                <a:lnTo>
                  <a:pt x="311508" y="78046"/>
                </a:lnTo>
                <a:lnTo>
                  <a:pt x="352355" y="58102"/>
                </a:lnTo>
                <a:lnTo>
                  <a:pt x="394935" y="40878"/>
                </a:lnTo>
                <a:lnTo>
                  <a:pt x="439110" y="26501"/>
                </a:lnTo>
                <a:lnTo>
                  <a:pt x="484739" y="15097"/>
                </a:lnTo>
                <a:lnTo>
                  <a:pt x="531682" y="6794"/>
                </a:lnTo>
                <a:lnTo>
                  <a:pt x="579800" y="1719"/>
                </a:lnTo>
                <a:lnTo>
                  <a:pt x="628952" y="0"/>
                </a:lnTo>
                <a:lnTo>
                  <a:pt x="678104" y="1719"/>
                </a:lnTo>
                <a:lnTo>
                  <a:pt x="726222" y="6794"/>
                </a:lnTo>
                <a:lnTo>
                  <a:pt x="773165" y="15097"/>
                </a:lnTo>
                <a:lnTo>
                  <a:pt x="818794" y="26501"/>
                </a:lnTo>
                <a:lnTo>
                  <a:pt x="862968" y="40878"/>
                </a:lnTo>
                <a:lnTo>
                  <a:pt x="905549" y="58102"/>
                </a:lnTo>
                <a:lnTo>
                  <a:pt x="946396" y="78046"/>
                </a:lnTo>
                <a:lnTo>
                  <a:pt x="985370" y="100582"/>
                </a:lnTo>
                <a:lnTo>
                  <a:pt x="1022330" y="125584"/>
                </a:lnTo>
                <a:lnTo>
                  <a:pt x="1057136" y="152923"/>
                </a:lnTo>
                <a:lnTo>
                  <a:pt x="1089650" y="182475"/>
                </a:lnTo>
                <a:lnTo>
                  <a:pt x="1119731" y="214110"/>
                </a:lnTo>
                <a:lnTo>
                  <a:pt x="1147238" y="247702"/>
                </a:lnTo>
                <a:lnTo>
                  <a:pt x="1172034" y="283124"/>
                </a:lnTo>
                <a:lnTo>
                  <a:pt x="1193977" y="320250"/>
                </a:lnTo>
                <a:lnTo>
                  <a:pt x="1212928" y="358951"/>
                </a:lnTo>
                <a:lnTo>
                  <a:pt x="1228746" y="399100"/>
                </a:lnTo>
                <a:lnTo>
                  <a:pt x="1241293" y="440572"/>
                </a:lnTo>
                <a:lnTo>
                  <a:pt x="1250428" y="483238"/>
                </a:lnTo>
                <a:lnTo>
                  <a:pt x="1256012" y="526971"/>
                </a:lnTo>
                <a:lnTo>
                  <a:pt x="1257904" y="571645"/>
                </a:lnTo>
                <a:lnTo>
                  <a:pt x="1256012" y="616318"/>
                </a:lnTo>
                <a:lnTo>
                  <a:pt x="1250428" y="660052"/>
                </a:lnTo>
                <a:lnTo>
                  <a:pt x="1241293" y="702717"/>
                </a:lnTo>
                <a:lnTo>
                  <a:pt x="1228746" y="744189"/>
                </a:lnTo>
                <a:lnTo>
                  <a:pt x="1212928" y="784338"/>
                </a:lnTo>
                <a:lnTo>
                  <a:pt x="1193977" y="823039"/>
                </a:lnTo>
                <a:lnTo>
                  <a:pt x="1172034" y="860165"/>
                </a:lnTo>
                <a:lnTo>
                  <a:pt x="1147238" y="895587"/>
                </a:lnTo>
                <a:lnTo>
                  <a:pt x="1119731" y="929179"/>
                </a:lnTo>
                <a:lnTo>
                  <a:pt x="1089650" y="960815"/>
                </a:lnTo>
                <a:lnTo>
                  <a:pt x="1057136" y="990366"/>
                </a:lnTo>
                <a:lnTo>
                  <a:pt x="1022330" y="1017706"/>
                </a:lnTo>
                <a:lnTo>
                  <a:pt x="985370" y="1042707"/>
                </a:lnTo>
                <a:lnTo>
                  <a:pt x="946396" y="1065243"/>
                </a:lnTo>
                <a:lnTo>
                  <a:pt x="905549" y="1085187"/>
                </a:lnTo>
                <a:lnTo>
                  <a:pt x="862968" y="1102411"/>
                </a:lnTo>
                <a:lnTo>
                  <a:pt x="818794" y="1116788"/>
                </a:lnTo>
                <a:lnTo>
                  <a:pt x="773165" y="1128192"/>
                </a:lnTo>
                <a:lnTo>
                  <a:pt x="726222" y="1136495"/>
                </a:lnTo>
                <a:lnTo>
                  <a:pt x="678104" y="1141570"/>
                </a:lnTo>
                <a:lnTo>
                  <a:pt x="628952" y="11432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61749" y="-38100"/>
            <a:ext cx="2826251" cy="2706710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2001919" y="8266378"/>
            <a:ext cx="86182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100" dirty="0">
                <a:solidFill>
                  <a:srgbClr val="FFFFFF"/>
                </a:solidFill>
                <a:latin typeface="Tahoma"/>
                <a:cs typeface="Tahoma"/>
              </a:rPr>
              <a:t>Kharkiv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105" dirty="0">
                <a:solidFill>
                  <a:srgbClr val="FFFFFF"/>
                </a:solidFill>
                <a:latin typeface="Tahoma"/>
                <a:cs typeface="Tahoma"/>
              </a:rPr>
              <a:t>National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130" dirty="0">
                <a:solidFill>
                  <a:srgbClr val="FFFFFF"/>
                </a:solidFill>
                <a:latin typeface="Tahoma"/>
                <a:cs typeface="Tahoma"/>
              </a:rPr>
              <a:t>University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6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95" dirty="0">
                <a:solidFill>
                  <a:srgbClr val="FFFFFF"/>
                </a:solidFill>
                <a:latin typeface="Tahoma"/>
                <a:cs typeface="Tahoma"/>
              </a:rPr>
              <a:t>Economics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2964197" y="522941"/>
            <a:ext cx="11827510" cy="1594026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r>
              <a:rPr lang="ru-RU" dirty="0"/>
              <a:t>Цикл вдосконалення та розробки стратегії</a:t>
            </a:r>
          </a:p>
        </p:txBody>
      </p:sp>
      <p:sp>
        <p:nvSpPr>
          <p:cNvPr id="45" name="Google Shape;115;p3">
            <a:extLst>
              <a:ext uri="{FF2B5EF4-FFF2-40B4-BE49-F238E27FC236}">
                <a16:creationId xmlns:a16="http://schemas.microsoft.com/office/drawing/2014/main" id="{E94F1C4B-A57B-43AE-BA4C-EDCF19D876BD}"/>
              </a:ext>
            </a:extLst>
          </p:cNvPr>
          <p:cNvSpPr txBox="1"/>
          <p:nvPr/>
        </p:nvSpPr>
        <p:spPr>
          <a:xfrm>
            <a:off x="3733800" y="3315307"/>
            <a:ext cx="10820400" cy="365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lvl="0">
              <a:lnSpc>
                <a:spcPct val="120000"/>
              </a:lnSpc>
              <a:buClr>
                <a:srgbClr val="000000"/>
              </a:buClr>
              <a:buSzPts val="3800"/>
            </a:pPr>
            <a:r>
              <a:rPr lang="ru-RU" sz="3600" b="1" dirty="0">
                <a:solidFill>
                  <a:srgbClr val="2A4A9D"/>
                </a:solidFill>
                <a:latin typeface="Trebuchet MS"/>
                <a:ea typeface="+mj-ea"/>
                <a:sym typeface="Arial"/>
              </a:rPr>
              <a:t>5. Консенсус щодо ключових пріоритетів високого рівня та показників успіху</a:t>
            </a:r>
          </a:p>
          <a:p>
            <a:pPr lvl="0">
              <a:lnSpc>
                <a:spcPct val="120000"/>
              </a:lnSpc>
              <a:buClr>
                <a:srgbClr val="000000"/>
              </a:buClr>
              <a:buSzPts val="3800"/>
            </a:pPr>
            <a:endParaRPr lang="ru-RU" sz="3600" b="1" dirty="0">
              <a:solidFill>
                <a:srgbClr val="2A4A9D"/>
              </a:solidFill>
              <a:latin typeface="Trebuchet MS"/>
              <a:ea typeface="+mj-ea"/>
              <a:sym typeface="Arial"/>
            </a:endParaRPr>
          </a:p>
          <a:p>
            <a:pPr lvl="0"/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•   Баланс амбіцій і прагматизму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Погляд на пріоритети</a:t>
            </a:r>
          </a:p>
          <a:p>
            <a:pPr lvl="0"/>
            <a:r>
              <a:rPr lang="ru-RU" sz="3600" dirty="0">
                <a:solidFill>
                  <a:srgbClr val="2A4A9D"/>
                </a:solidFill>
                <a:latin typeface="Trebuchet MS"/>
                <a:ea typeface="+mj-ea"/>
              </a:rPr>
              <a:t> </a:t>
            </a:r>
            <a:endParaRPr lang="ru-RU" sz="3600" dirty="0">
              <a:solidFill>
                <a:srgbClr val="2A4A9D"/>
              </a:solidFill>
              <a:latin typeface="Trebuchet MS"/>
              <a:ea typeface="+mj-ea"/>
              <a:sym typeface="Arial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A73C08C-B27B-49B9-A418-8DEF0F056A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77" y="-38100"/>
            <a:ext cx="2663453" cy="1384996"/>
          </a:xfrm>
          <a:prstGeom prst="rect">
            <a:avLst/>
          </a:prstGeom>
        </p:spPr>
      </p:pic>
      <p:pic>
        <p:nvPicPr>
          <p:cNvPr id="13" name="Picture 3" descr="Нет описания фото.">
            <a:extLst>
              <a:ext uri="{FF2B5EF4-FFF2-40B4-BE49-F238E27FC236}">
                <a16:creationId xmlns:a16="http://schemas.microsoft.com/office/drawing/2014/main" id="{DA57DC57-EFD6-493F-B5D0-8C3E3510B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7070" y="2706711"/>
            <a:ext cx="1990252" cy="199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1367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360930" cy="2835910"/>
          </a:xfrm>
          <a:custGeom>
            <a:avLst/>
            <a:gdLst/>
            <a:ahLst/>
            <a:cxnLst/>
            <a:rect l="l" t="t" r="r" b="b"/>
            <a:pathLst>
              <a:path w="2360930" h="2835910">
                <a:moveTo>
                  <a:pt x="0" y="2835320"/>
                </a:moveTo>
                <a:lnTo>
                  <a:pt x="0" y="0"/>
                </a:lnTo>
                <a:lnTo>
                  <a:pt x="2360427" y="0"/>
                </a:lnTo>
                <a:lnTo>
                  <a:pt x="2360093" y="42990"/>
                </a:lnTo>
                <a:lnTo>
                  <a:pt x="2358914" y="93790"/>
                </a:lnTo>
                <a:lnTo>
                  <a:pt x="2356957" y="144590"/>
                </a:lnTo>
                <a:lnTo>
                  <a:pt x="2354227" y="182690"/>
                </a:lnTo>
                <a:lnTo>
                  <a:pt x="2350731" y="233490"/>
                </a:lnTo>
                <a:lnTo>
                  <a:pt x="2346475" y="284290"/>
                </a:lnTo>
                <a:lnTo>
                  <a:pt x="2341464" y="335090"/>
                </a:lnTo>
                <a:lnTo>
                  <a:pt x="2335706" y="373190"/>
                </a:lnTo>
                <a:lnTo>
                  <a:pt x="2329206" y="423990"/>
                </a:lnTo>
                <a:lnTo>
                  <a:pt x="2321970" y="474790"/>
                </a:lnTo>
                <a:lnTo>
                  <a:pt x="2314005" y="512890"/>
                </a:lnTo>
                <a:lnTo>
                  <a:pt x="2305317" y="563690"/>
                </a:lnTo>
                <a:lnTo>
                  <a:pt x="2295911" y="601790"/>
                </a:lnTo>
                <a:lnTo>
                  <a:pt x="2285794" y="652590"/>
                </a:lnTo>
                <a:lnTo>
                  <a:pt x="2274972" y="690690"/>
                </a:lnTo>
                <a:lnTo>
                  <a:pt x="2263450" y="741490"/>
                </a:lnTo>
                <a:lnTo>
                  <a:pt x="2251237" y="779590"/>
                </a:lnTo>
                <a:lnTo>
                  <a:pt x="2238336" y="830390"/>
                </a:lnTo>
                <a:lnTo>
                  <a:pt x="2224755" y="868490"/>
                </a:lnTo>
                <a:lnTo>
                  <a:pt x="2210500" y="919290"/>
                </a:lnTo>
                <a:lnTo>
                  <a:pt x="2195576" y="957390"/>
                </a:lnTo>
                <a:lnTo>
                  <a:pt x="2179990" y="1008190"/>
                </a:lnTo>
                <a:lnTo>
                  <a:pt x="2163748" y="1046290"/>
                </a:lnTo>
                <a:lnTo>
                  <a:pt x="2146855" y="1084390"/>
                </a:lnTo>
                <a:lnTo>
                  <a:pt x="2129320" y="1135190"/>
                </a:lnTo>
                <a:lnTo>
                  <a:pt x="2111146" y="1173290"/>
                </a:lnTo>
                <a:lnTo>
                  <a:pt x="2092341" y="1211390"/>
                </a:lnTo>
                <a:lnTo>
                  <a:pt x="2072910" y="1249490"/>
                </a:lnTo>
                <a:lnTo>
                  <a:pt x="2052860" y="1300290"/>
                </a:lnTo>
                <a:lnTo>
                  <a:pt x="2032197" y="1338390"/>
                </a:lnTo>
                <a:lnTo>
                  <a:pt x="2010927" y="1376490"/>
                </a:lnTo>
                <a:lnTo>
                  <a:pt x="1989055" y="1414590"/>
                </a:lnTo>
                <a:lnTo>
                  <a:pt x="1966589" y="1452690"/>
                </a:lnTo>
                <a:lnTo>
                  <a:pt x="1943534" y="1490790"/>
                </a:lnTo>
                <a:lnTo>
                  <a:pt x="1919897" y="1528890"/>
                </a:lnTo>
                <a:lnTo>
                  <a:pt x="1895683" y="1566990"/>
                </a:lnTo>
                <a:lnTo>
                  <a:pt x="1870899" y="1605090"/>
                </a:lnTo>
                <a:lnTo>
                  <a:pt x="1845550" y="1643190"/>
                </a:lnTo>
                <a:lnTo>
                  <a:pt x="1819643" y="1681290"/>
                </a:lnTo>
                <a:lnTo>
                  <a:pt x="1793185" y="1719390"/>
                </a:lnTo>
                <a:lnTo>
                  <a:pt x="1766180" y="1744790"/>
                </a:lnTo>
                <a:lnTo>
                  <a:pt x="1738636" y="1782890"/>
                </a:lnTo>
                <a:lnTo>
                  <a:pt x="1710558" y="1820990"/>
                </a:lnTo>
                <a:lnTo>
                  <a:pt x="1681952" y="1859090"/>
                </a:lnTo>
                <a:lnTo>
                  <a:pt x="1652825" y="1884490"/>
                </a:lnTo>
                <a:lnTo>
                  <a:pt x="1623183" y="1922590"/>
                </a:lnTo>
                <a:lnTo>
                  <a:pt x="1593032" y="1960690"/>
                </a:lnTo>
                <a:lnTo>
                  <a:pt x="1562378" y="1986090"/>
                </a:lnTo>
                <a:lnTo>
                  <a:pt x="1531226" y="2024190"/>
                </a:lnTo>
                <a:lnTo>
                  <a:pt x="1499584" y="2049590"/>
                </a:lnTo>
                <a:lnTo>
                  <a:pt x="1467458" y="2087690"/>
                </a:lnTo>
                <a:lnTo>
                  <a:pt x="1434852" y="2113090"/>
                </a:lnTo>
                <a:lnTo>
                  <a:pt x="1401775" y="2138490"/>
                </a:lnTo>
                <a:lnTo>
                  <a:pt x="1368231" y="2176590"/>
                </a:lnTo>
                <a:lnTo>
                  <a:pt x="1299769" y="2227390"/>
                </a:lnTo>
                <a:lnTo>
                  <a:pt x="1264863" y="2265490"/>
                </a:lnTo>
                <a:lnTo>
                  <a:pt x="1193731" y="2316290"/>
                </a:lnTo>
                <a:lnTo>
                  <a:pt x="1120881" y="2367090"/>
                </a:lnTo>
                <a:lnTo>
                  <a:pt x="1046362" y="2417890"/>
                </a:lnTo>
                <a:lnTo>
                  <a:pt x="970223" y="2468690"/>
                </a:lnTo>
                <a:lnTo>
                  <a:pt x="931561" y="2481390"/>
                </a:lnTo>
                <a:lnTo>
                  <a:pt x="813279" y="2557590"/>
                </a:lnTo>
                <a:lnTo>
                  <a:pt x="773107" y="2570290"/>
                </a:lnTo>
                <a:lnTo>
                  <a:pt x="732573" y="2595690"/>
                </a:lnTo>
                <a:lnTo>
                  <a:pt x="691683" y="2608390"/>
                </a:lnTo>
                <a:lnTo>
                  <a:pt x="650442" y="2633790"/>
                </a:lnTo>
                <a:lnTo>
                  <a:pt x="608858" y="2646490"/>
                </a:lnTo>
                <a:lnTo>
                  <a:pt x="566936" y="2671890"/>
                </a:lnTo>
                <a:lnTo>
                  <a:pt x="482103" y="2697290"/>
                </a:lnTo>
                <a:lnTo>
                  <a:pt x="439205" y="2722690"/>
                </a:lnTo>
                <a:lnTo>
                  <a:pt x="130487" y="2811590"/>
                </a:lnTo>
                <a:lnTo>
                  <a:pt x="85254" y="2811590"/>
                </a:lnTo>
                <a:lnTo>
                  <a:pt x="0" y="2835320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36985" y="1"/>
            <a:ext cx="14935200" cy="408305"/>
          </a:xfrm>
          <a:custGeom>
            <a:avLst/>
            <a:gdLst/>
            <a:ahLst/>
            <a:cxnLst/>
            <a:rect l="l" t="t" r="r" b="b"/>
            <a:pathLst>
              <a:path w="14935200" h="408305">
                <a:moveTo>
                  <a:pt x="0" y="0"/>
                </a:moveTo>
                <a:lnTo>
                  <a:pt x="14934922" y="0"/>
                </a:lnTo>
                <a:lnTo>
                  <a:pt x="14934922" y="407764"/>
                </a:lnTo>
                <a:lnTo>
                  <a:pt x="0" y="407764"/>
                </a:lnTo>
                <a:lnTo>
                  <a:pt x="0" y="0"/>
                </a:lnTo>
                <a:close/>
              </a:path>
            </a:pathLst>
          </a:custGeom>
          <a:solidFill>
            <a:srgbClr val="2A4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5862" y="3809527"/>
            <a:ext cx="1266190" cy="1150620"/>
          </a:xfrm>
          <a:custGeom>
            <a:avLst/>
            <a:gdLst/>
            <a:ahLst/>
            <a:cxnLst/>
            <a:rect l="l" t="t" r="r" b="b"/>
            <a:pathLst>
              <a:path w="1266189" h="1150620">
                <a:moveTo>
                  <a:pt x="632838" y="1150352"/>
                </a:moveTo>
                <a:lnTo>
                  <a:pt x="583382" y="1148622"/>
                </a:lnTo>
                <a:lnTo>
                  <a:pt x="534967" y="1143516"/>
                </a:lnTo>
                <a:lnTo>
                  <a:pt x="487734" y="1135162"/>
                </a:lnTo>
                <a:lnTo>
                  <a:pt x="441823" y="1123687"/>
                </a:lnTo>
                <a:lnTo>
                  <a:pt x="397375" y="1109221"/>
                </a:lnTo>
                <a:lnTo>
                  <a:pt x="354531" y="1091891"/>
                </a:lnTo>
                <a:lnTo>
                  <a:pt x="313432" y="1071824"/>
                </a:lnTo>
                <a:lnTo>
                  <a:pt x="274218" y="1049149"/>
                </a:lnTo>
                <a:lnTo>
                  <a:pt x="237030" y="1023993"/>
                </a:lnTo>
                <a:lnTo>
                  <a:pt x="202008" y="996484"/>
                </a:lnTo>
                <a:lnTo>
                  <a:pt x="169293" y="966750"/>
                </a:lnTo>
                <a:lnTo>
                  <a:pt x="139027" y="934919"/>
                </a:lnTo>
                <a:lnTo>
                  <a:pt x="111349" y="901120"/>
                </a:lnTo>
                <a:lnTo>
                  <a:pt x="86400" y="865479"/>
                </a:lnTo>
                <a:lnTo>
                  <a:pt x="64322" y="828124"/>
                </a:lnTo>
                <a:lnTo>
                  <a:pt x="45254" y="789184"/>
                </a:lnTo>
                <a:lnTo>
                  <a:pt x="29338" y="748786"/>
                </a:lnTo>
                <a:lnTo>
                  <a:pt x="16713" y="707059"/>
                </a:lnTo>
                <a:lnTo>
                  <a:pt x="7522" y="664129"/>
                </a:lnTo>
                <a:lnTo>
                  <a:pt x="1903" y="620126"/>
                </a:lnTo>
                <a:lnTo>
                  <a:pt x="0" y="575176"/>
                </a:lnTo>
                <a:lnTo>
                  <a:pt x="1903" y="530226"/>
                </a:lnTo>
                <a:lnTo>
                  <a:pt x="7522" y="486223"/>
                </a:lnTo>
                <a:lnTo>
                  <a:pt x="16713" y="443293"/>
                </a:lnTo>
                <a:lnTo>
                  <a:pt x="29338" y="401566"/>
                </a:lnTo>
                <a:lnTo>
                  <a:pt x="45254" y="361168"/>
                </a:lnTo>
                <a:lnTo>
                  <a:pt x="64322" y="322228"/>
                </a:lnTo>
                <a:lnTo>
                  <a:pt x="86400" y="284873"/>
                </a:lnTo>
                <a:lnTo>
                  <a:pt x="111349" y="249232"/>
                </a:lnTo>
                <a:lnTo>
                  <a:pt x="139027" y="215432"/>
                </a:lnTo>
                <a:lnTo>
                  <a:pt x="169293" y="183602"/>
                </a:lnTo>
                <a:lnTo>
                  <a:pt x="202008" y="153868"/>
                </a:lnTo>
                <a:lnTo>
                  <a:pt x="237030" y="126359"/>
                </a:lnTo>
                <a:lnTo>
                  <a:pt x="274218" y="101203"/>
                </a:lnTo>
                <a:lnTo>
                  <a:pt x="313432" y="78528"/>
                </a:lnTo>
                <a:lnTo>
                  <a:pt x="354531" y="58461"/>
                </a:lnTo>
                <a:lnTo>
                  <a:pt x="397375" y="41131"/>
                </a:lnTo>
                <a:lnTo>
                  <a:pt x="441823" y="26664"/>
                </a:lnTo>
                <a:lnTo>
                  <a:pt x="487734" y="15190"/>
                </a:lnTo>
                <a:lnTo>
                  <a:pt x="534967" y="6836"/>
                </a:lnTo>
                <a:lnTo>
                  <a:pt x="583382" y="1730"/>
                </a:lnTo>
                <a:lnTo>
                  <a:pt x="632839" y="0"/>
                </a:lnTo>
                <a:lnTo>
                  <a:pt x="682293" y="1730"/>
                </a:lnTo>
                <a:lnTo>
                  <a:pt x="730708" y="6836"/>
                </a:lnTo>
                <a:lnTo>
                  <a:pt x="777941" y="15190"/>
                </a:lnTo>
                <a:lnTo>
                  <a:pt x="823852" y="26664"/>
                </a:lnTo>
                <a:lnTo>
                  <a:pt x="868300" y="41131"/>
                </a:lnTo>
                <a:lnTo>
                  <a:pt x="911144" y="58461"/>
                </a:lnTo>
                <a:lnTo>
                  <a:pt x="952243" y="78528"/>
                </a:lnTo>
                <a:lnTo>
                  <a:pt x="991457" y="101203"/>
                </a:lnTo>
                <a:lnTo>
                  <a:pt x="1028645" y="126359"/>
                </a:lnTo>
                <a:lnTo>
                  <a:pt x="1063667" y="153868"/>
                </a:lnTo>
                <a:lnTo>
                  <a:pt x="1096382" y="183602"/>
                </a:lnTo>
                <a:lnTo>
                  <a:pt x="1126648" y="215432"/>
                </a:lnTo>
                <a:lnTo>
                  <a:pt x="1154326" y="249232"/>
                </a:lnTo>
                <a:lnTo>
                  <a:pt x="1179275" y="284873"/>
                </a:lnTo>
                <a:lnTo>
                  <a:pt x="1201353" y="322228"/>
                </a:lnTo>
                <a:lnTo>
                  <a:pt x="1220421" y="361168"/>
                </a:lnTo>
                <a:lnTo>
                  <a:pt x="1236338" y="401566"/>
                </a:lnTo>
                <a:lnTo>
                  <a:pt x="1248962" y="443293"/>
                </a:lnTo>
                <a:lnTo>
                  <a:pt x="1258153" y="486223"/>
                </a:lnTo>
                <a:lnTo>
                  <a:pt x="1263772" y="530226"/>
                </a:lnTo>
                <a:lnTo>
                  <a:pt x="1265676" y="575176"/>
                </a:lnTo>
                <a:lnTo>
                  <a:pt x="1263772" y="620126"/>
                </a:lnTo>
                <a:lnTo>
                  <a:pt x="1258153" y="664129"/>
                </a:lnTo>
                <a:lnTo>
                  <a:pt x="1248962" y="707059"/>
                </a:lnTo>
                <a:lnTo>
                  <a:pt x="1236338" y="748786"/>
                </a:lnTo>
                <a:lnTo>
                  <a:pt x="1220421" y="789184"/>
                </a:lnTo>
                <a:lnTo>
                  <a:pt x="1201353" y="828124"/>
                </a:lnTo>
                <a:lnTo>
                  <a:pt x="1179275" y="865479"/>
                </a:lnTo>
                <a:lnTo>
                  <a:pt x="1154326" y="901120"/>
                </a:lnTo>
                <a:lnTo>
                  <a:pt x="1126648" y="934919"/>
                </a:lnTo>
                <a:lnTo>
                  <a:pt x="1096382" y="966750"/>
                </a:lnTo>
                <a:lnTo>
                  <a:pt x="1063667" y="996484"/>
                </a:lnTo>
                <a:lnTo>
                  <a:pt x="1028645" y="1023993"/>
                </a:lnTo>
                <a:lnTo>
                  <a:pt x="991457" y="1049149"/>
                </a:lnTo>
                <a:lnTo>
                  <a:pt x="952243" y="1071824"/>
                </a:lnTo>
                <a:lnTo>
                  <a:pt x="911144" y="1091891"/>
                </a:lnTo>
                <a:lnTo>
                  <a:pt x="868300" y="1109221"/>
                </a:lnTo>
                <a:lnTo>
                  <a:pt x="823852" y="1123687"/>
                </a:lnTo>
                <a:lnTo>
                  <a:pt x="777941" y="1135162"/>
                </a:lnTo>
                <a:lnTo>
                  <a:pt x="730708" y="1143516"/>
                </a:lnTo>
                <a:lnTo>
                  <a:pt x="682293" y="1148622"/>
                </a:lnTo>
                <a:lnTo>
                  <a:pt x="632838" y="11503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3633" y="6467766"/>
            <a:ext cx="1257935" cy="1143635"/>
          </a:xfrm>
          <a:custGeom>
            <a:avLst/>
            <a:gdLst/>
            <a:ahLst/>
            <a:cxnLst/>
            <a:rect l="l" t="t" r="r" b="b"/>
            <a:pathLst>
              <a:path w="1257935" h="1143634">
                <a:moveTo>
                  <a:pt x="628952" y="1143290"/>
                </a:moveTo>
                <a:lnTo>
                  <a:pt x="579800" y="1141570"/>
                </a:lnTo>
                <a:lnTo>
                  <a:pt x="531682" y="1136495"/>
                </a:lnTo>
                <a:lnTo>
                  <a:pt x="484739" y="1128192"/>
                </a:lnTo>
                <a:lnTo>
                  <a:pt x="439110" y="1116788"/>
                </a:lnTo>
                <a:lnTo>
                  <a:pt x="394935" y="1102411"/>
                </a:lnTo>
                <a:lnTo>
                  <a:pt x="352355" y="1085187"/>
                </a:lnTo>
                <a:lnTo>
                  <a:pt x="311508" y="1065243"/>
                </a:lnTo>
                <a:lnTo>
                  <a:pt x="272534" y="1042707"/>
                </a:lnTo>
                <a:lnTo>
                  <a:pt x="235574" y="1017706"/>
                </a:lnTo>
                <a:lnTo>
                  <a:pt x="200768" y="990366"/>
                </a:lnTo>
                <a:lnTo>
                  <a:pt x="168254" y="960815"/>
                </a:lnTo>
                <a:lnTo>
                  <a:pt x="138173" y="929179"/>
                </a:lnTo>
                <a:lnTo>
                  <a:pt x="110665" y="895587"/>
                </a:lnTo>
                <a:lnTo>
                  <a:pt x="85870" y="860165"/>
                </a:lnTo>
                <a:lnTo>
                  <a:pt x="63927" y="823039"/>
                </a:lnTo>
                <a:lnTo>
                  <a:pt x="44976" y="784338"/>
                </a:lnTo>
                <a:lnTo>
                  <a:pt x="29157" y="744189"/>
                </a:lnTo>
                <a:lnTo>
                  <a:pt x="16611" y="702717"/>
                </a:lnTo>
                <a:lnTo>
                  <a:pt x="7475" y="660052"/>
                </a:lnTo>
                <a:lnTo>
                  <a:pt x="1892" y="616318"/>
                </a:lnTo>
                <a:lnTo>
                  <a:pt x="0" y="571645"/>
                </a:lnTo>
                <a:lnTo>
                  <a:pt x="1892" y="526971"/>
                </a:lnTo>
                <a:lnTo>
                  <a:pt x="7475" y="483238"/>
                </a:lnTo>
                <a:lnTo>
                  <a:pt x="16611" y="440572"/>
                </a:lnTo>
                <a:lnTo>
                  <a:pt x="29157" y="399100"/>
                </a:lnTo>
                <a:lnTo>
                  <a:pt x="44976" y="358951"/>
                </a:lnTo>
                <a:lnTo>
                  <a:pt x="63927" y="320250"/>
                </a:lnTo>
                <a:lnTo>
                  <a:pt x="85870" y="283124"/>
                </a:lnTo>
                <a:lnTo>
                  <a:pt x="110665" y="247702"/>
                </a:lnTo>
                <a:lnTo>
                  <a:pt x="138173" y="214110"/>
                </a:lnTo>
                <a:lnTo>
                  <a:pt x="168254" y="182475"/>
                </a:lnTo>
                <a:lnTo>
                  <a:pt x="200768" y="152923"/>
                </a:lnTo>
                <a:lnTo>
                  <a:pt x="235574" y="125584"/>
                </a:lnTo>
                <a:lnTo>
                  <a:pt x="272534" y="100582"/>
                </a:lnTo>
                <a:lnTo>
                  <a:pt x="311508" y="78046"/>
                </a:lnTo>
                <a:lnTo>
                  <a:pt x="352355" y="58102"/>
                </a:lnTo>
                <a:lnTo>
                  <a:pt x="394935" y="40878"/>
                </a:lnTo>
                <a:lnTo>
                  <a:pt x="439110" y="26501"/>
                </a:lnTo>
                <a:lnTo>
                  <a:pt x="484739" y="15097"/>
                </a:lnTo>
                <a:lnTo>
                  <a:pt x="531682" y="6794"/>
                </a:lnTo>
                <a:lnTo>
                  <a:pt x="579800" y="1719"/>
                </a:lnTo>
                <a:lnTo>
                  <a:pt x="628952" y="0"/>
                </a:lnTo>
                <a:lnTo>
                  <a:pt x="678104" y="1719"/>
                </a:lnTo>
                <a:lnTo>
                  <a:pt x="726222" y="6794"/>
                </a:lnTo>
                <a:lnTo>
                  <a:pt x="773165" y="15097"/>
                </a:lnTo>
                <a:lnTo>
                  <a:pt x="818794" y="26501"/>
                </a:lnTo>
                <a:lnTo>
                  <a:pt x="862968" y="40878"/>
                </a:lnTo>
                <a:lnTo>
                  <a:pt x="905549" y="58102"/>
                </a:lnTo>
                <a:lnTo>
                  <a:pt x="946396" y="78046"/>
                </a:lnTo>
                <a:lnTo>
                  <a:pt x="985370" y="100582"/>
                </a:lnTo>
                <a:lnTo>
                  <a:pt x="1022330" y="125584"/>
                </a:lnTo>
                <a:lnTo>
                  <a:pt x="1057136" y="152923"/>
                </a:lnTo>
                <a:lnTo>
                  <a:pt x="1089650" y="182475"/>
                </a:lnTo>
                <a:lnTo>
                  <a:pt x="1119731" y="214110"/>
                </a:lnTo>
                <a:lnTo>
                  <a:pt x="1147238" y="247702"/>
                </a:lnTo>
                <a:lnTo>
                  <a:pt x="1172034" y="283124"/>
                </a:lnTo>
                <a:lnTo>
                  <a:pt x="1193977" y="320250"/>
                </a:lnTo>
                <a:lnTo>
                  <a:pt x="1212928" y="358951"/>
                </a:lnTo>
                <a:lnTo>
                  <a:pt x="1228746" y="399100"/>
                </a:lnTo>
                <a:lnTo>
                  <a:pt x="1241293" y="440572"/>
                </a:lnTo>
                <a:lnTo>
                  <a:pt x="1250428" y="483238"/>
                </a:lnTo>
                <a:lnTo>
                  <a:pt x="1256012" y="526971"/>
                </a:lnTo>
                <a:lnTo>
                  <a:pt x="1257904" y="571645"/>
                </a:lnTo>
                <a:lnTo>
                  <a:pt x="1256012" y="616318"/>
                </a:lnTo>
                <a:lnTo>
                  <a:pt x="1250428" y="660052"/>
                </a:lnTo>
                <a:lnTo>
                  <a:pt x="1241293" y="702717"/>
                </a:lnTo>
                <a:lnTo>
                  <a:pt x="1228746" y="744189"/>
                </a:lnTo>
                <a:lnTo>
                  <a:pt x="1212928" y="784338"/>
                </a:lnTo>
                <a:lnTo>
                  <a:pt x="1193977" y="823039"/>
                </a:lnTo>
                <a:lnTo>
                  <a:pt x="1172034" y="860165"/>
                </a:lnTo>
                <a:lnTo>
                  <a:pt x="1147238" y="895587"/>
                </a:lnTo>
                <a:lnTo>
                  <a:pt x="1119731" y="929179"/>
                </a:lnTo>
                <a:lnTo>
                  <a:pt x="1089650" y="960815"/>
                </a:lnTo>
                <a:lnTo>
                  <a:pt x="1057136" y="990366"/>
                </a:lnTo>
                <a:lnTo>
                  <a:pt x="1022330" y="1017706"/>
                </a:lnTo>
                <a:lnTo>
                  <a:pt x="985370" y="1042707"/>
                </a:lnTo>
                <a:lnTo>
                  <a:pt x="946396" y="1065243"/>
                </a:lnTo>
                <a:lnTo>
                  <a:pt x="905549" y="1085187"/>
                </a:lnTo>
                <a:lnTo>
                  <a:pt x="862968" y="1102411"/>
                </a:lnTo>
                <a:lnTo>
                  <a:pt x="818794" y="1116788"/>
                </a:lnTo>
                <a:lnTo>
                  <a:pt x="773165" y="1128192"/>
                </a:lnTo>
                <a:lnTo>
                  <a:pt x="726222" y="1136495"/>
                </a:lnTo>
                <a:lnTo>
                  <a:pt x="678104" y="1141570"/>
                </a:lnTo>
                <a:lnTo>
                  <a:pt x="628952" y="11432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3633" y="7792031"/>
            <a:ext cx="1257935" cy="1143635"/>
          </a:xfrm>
          <a:custGeom>
            <a:avLst/>
            <a:gdLst/>
            <a:ahLst/>
            <a:cxnLst/>
            <a:rect l="l" t="t" r="r" b="b"/>
            <a:pathLst>
              <a:path w="1257935" h="1143634">
                <a:moveTo>
                  <a:pt x="628952" y="1143290"/>
                </a:moveTo>
                <a:lnTo>
                  <a:pt x="579800" y="1141570"/>
                </a:lnTo>
                <a:lnTo>
                  <a:pt x="531682" y="1136495"/>
                </a:lnTo>
                <a:lnTo>
                  <a:pt x="484739" y="1128192"/>
                </a:lnTo>
                <a:lnTo>
                  <a:pt x="439110" y="1116788"/>
                </a:lnTo>
                <a:lnTo>
                  <a:pt x="394935" y="1102411"/>
                </a:lnTo>
                <a:lnTo>
                  <a:pt x="352355" y="1085187"/>
                </a:lnTo>
                <a:lnTo>
                  <a:pt x="311508" y="1065243"/>
                </a:lnTo>
                <a:lnTo>
                  <a:pt x="272534" y="1042707"/>
                </a:lnTo>
                <a:lnTo>
                  <a:pt x="235574" y="1017706"/>
                </a:lnTo>
                <a:lnTo>
                  <a:pt x="200768" y="990366"/>
                </a:lnTo>
                <a:lnTo>
                  <a:pt x="168254" y="960815"/>
                </a:lnTo>
                <a:lnTo>
                  <a:pt x="138173" y="929179"/>
                </a:lnTo>
                <a:lnTo>
                  <a:pt x="110665" y="895587"/>
                </a:lnTo>
                <a:lnTo>
                  <a:pt x="85870" y="860165"/>
                </a:lnTo>
                <a:lnTo>
                  <a:pt x="63927" y="823039"/>
                </a:lnTo>
                <a:lnTo>
                  <a:pt x="44976" y="784338"/>
                </a:lnTo>
                <a:lnTo>
                  <a:pt x="29157" y="744189"/>
                </a:lnTo>
                <a:lnTo>
                  <a:pt x="16611" y="702717"/>
                </a:lnTo>
                <a:lnTo>
                  <a:pt x="7475" y="660052"/>
                </a:lnTo>
                <a:lnTo>
                  <a:pt x="1892" y="616318"/>
                </a:lnTo>
                <a:lnTo>
                  <a:pt x="0" y="571645"/>
                </a:lnTo>
                <a:lnTo>
                  <a:pt x="1892" y="526971"/>
                </a:lnTo>
                <a:lnTo>
                  <a:pt x="7475" y="483238"/>
                </a:lnTo>
                <a:lnTo>
                  <a:pt x="16611" y="440572"/>
                </a:lnTo>
                <a:lnTo>
                  <a:pt x="29157" y="399100"/>
                </a:lnTo>
                <a:lnTo>
                  <a:pt x="44976" y="358951"/>
                </a:lnTo>
                <a:lnTo>
                  <a:pt x="63927" y="320250"/>
                </a:lnTo>
                <a:lnTo>
                  <a:pt x="85870" y="283124"/>
                </a:lnTo>
                <a:lnTo>
                  <a:pt x="110665" y="247702"/>
                </a:lnTo>
                <a:lnTo>
                  <a:pt x="138173" y="214110"/>
                </a:lnTo>
                <a:lnTo>
                  <a:pt x="168254" y="182475"/>
                </a:lnTo>
                <a:lnTo>
                  <a:pt x="200768" y="152923"/>
                </a:lnTo>
                <a:lnTo>
                  <a:pt x="235574" y="125584"/>
                </a:lnTo>
                <a:lnTo>
                  <a:pt x="272534" y="100582"/>
                </a:lnTo>
                <a:lnTo>
                  <a:pt x="311508" y="78046"/>
                </a:lnTo>
                <a:lnTo>
                  <a:pt x="352355" y="58102"/>
                </a:lnTo>
                <a:lnTo>
                  <a:pt x="394935" y="40878"/>
                </a:lnTo>
                <a:lnTo>
                  <a:pt x="439110" y="26501"/>
                </a:lnTo>
                <a:lnTo>
                  <a:pt x="484739" y="15097"/>
                </a:lnTo>
                <a:lnTo>
                  <a:pt x="531682" y="6794"/>
                </a:lnTo>
                <a:lnTo>
                  <a:pt x="579800" y="1719"/>
                </a:lnTo>
                <a:lnTo>
                  <a:pt x="628952" y="0"/>
                </a:lnTo>
                <a:lnTo>
                  <a:pt x="678104" y="1719"/>
                </a:lnTo>
                <a:lnTo>
                  <a:pt x="726222" y="6794"/>
                </a:lnTo>
                <a:lnTo>
                  <a:pt x="773165" y="15097"/>
                </a:lnTo>
                <a:lnTo>
                  <a:pt x="818794" y="26501"/>
                </a:lnTo>
                <a:lnTo>
                  <a:pt x="862968" y="40878"/>
                </a:lnTo>
                <a:lnTo>
                  <a:pt x="905549" y="58102"/>
                </a:lnTo>
                <a:lnTo>
                  <a:pt x="946396" y="78046"/>
                </a:lnTo>
                <a:lnTo>
                  <a:pt x="985370" y="100582"/>
                </a:lnTo>
                <a:lnTo>
                  <a:pt x="1022330" y="125584"/>
                </a:lnTo>
                <a:lnTo>
                  <a:pt x="1057136" y="152923"/>
                </a:lnTo>
                <a:lnTo>
                  <a:pt x="1089650" y="182475"/>
                </a:lnTo>
                <a:lnTo>
                  <a:pt x="1119731" y="214110"/>
                </a:lnTo>
                <a:lnTo>
                  <a:pt x="1147238" y="247702"/>
                </a:lnTo>
                <a:lnTo>
                  <a:pt x="1172034" y="283124"/>
                </a:lnTo>
                <a:lnTo>
                  <a:pt x="1193977" y="320250"/>
                </a:lnTo>
                <a:lnTo>
                  <a:pt x="1212928" y="358951"/>
                </a:lnTo>
                <a:lnTo>
                  <a:pt x="1228746" y="399100"/>
                </a:lnTo>
                <a:lnTo>
                  <a:pt x="1241293" y="440572"/>
                </a:lnTo>
                <a:lnTo>
                  <a:pt x="1250428" y="483238"/>
                </a:lnTo>
                <a:lnTo>
                  <a:pt x="1256012" y="526971"/>
                </a:lnTo>
                <a:lnTo>
                  <a:pt x="1257904" y="571645"/>
                </a:lnTo>
                <a:lnTo>
                  <a:pt x="1256012" y="616318"/>
                </a:lnTo>
                <a:lnTo>
                  <a:pt x="1250428" y="660052"/>
                </a:lnTo>
                <a:lnTo>
                  <a:pt x="1241293" y="702717"/>
                </a:lnTo>
                <a:lnTo>
                  <a:pt x="1228746" y="744189"/>
                </a:lnTo>
                <a:lnTo>
                  <a:pt x="1212928" y="784338"/>
                </a:lnTo>
                <a:lnTo>
                  <a:pt x="1193977" y="823039"/>
                </a:lnTo>
                <a:lnTo>
                  <a:pt x="1172034" y="860165"/>
                </a:lnTo>
                <a:lnTo>
                  <a:pt x="1147238" y="895587"/>
                </a:lnTo>
                <a:lnTo>
                  <a:pt x="1119731" y="929179"/>
                </a:lnTo>
                <a:lnTo>
                  <a:pt x="1089650" y="960815"/>
                </a:lnTo>
                <a:lnTo>
                  <a:pt x="1057136" y="990366"/>
                </a:lnTo>
                <a:lnTo>
                  <a:pt x="1022330" y="1017706"/>
                </a:lnTo>
                <a:lnTo>
                  <a:pt x="985370" y="1042707"/>
                </a:lnTo>
                <a:lnTo>
                  <a:pt x="946396" y="1065243"/>
                </a:lnTo>
                <a:lnTo>
                  <a:pt x="905549" y="1085187"/>
                </a:lnTo>
                <a:lnTo>
                  <a:pt x="862968" y="1102411"/>
                </a:lnTo>
                <a:lnTo>
                  <a:pt x="818794" y="1116788"/>
                </a:lnTo>
                <a:lnTo>
                  <a:pt x="773165" y="1128192"/>
                </a:lnTo>
                <a:lnTo>
                  <a:pt x="726222" y="1136495"/>
                </a:lnTo>
                <a:lnTo>
                  <a:pt x="678104" y="1141570"/>
                </a:lnTo>
                <a:lnTo>
                  <a:pt x="628952" y="11432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61749" y="-38100"/>
            <a:ext cx="2826251" cy="2706710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2001919" y="8266378"/>
            <a:ext cx="86182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100" dirty="0">
                <a:solidFill>
                  <a:srgbClr val="FFFFFF"/>
                </a:solidFill>
                <a:latin typeface="Tahoma"/>
                <a:cs typeface="Tahoma"/>
              </a:rPr>
              <a:t>Kharkiv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105" dirty="0">
                <a:solidFill>
                  <a:srgbClr val="FFFFFF"/>
                </a:solidFill>
                <a:latin typeface="Tahoma"/>
                <a:cs typeface="Tahoma"/>
              </a:rPr>
              <a:t>National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130" dirty="0">
                <a:solidFill>
                  <a:srgbClr val="FFFFFF"/>
                </a:solidFill>
                <a:latin typeface="Tahoma"/>
                <a:cs typeface="Tahoma"/>
              </a:rPr>
              <a:t>University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6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3000" b="1" spc="4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000" b="1" spc="95" dirty="0">
                <a:solidFill>
                  <a:srgbClr val="FFFFFF"/>
                </a:solidFill>
                <a:latin typeface="Tahoma"/>
                <a:cs typeface="Tahoma"/>
              </a:rPr>
              <a:t>Economics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2964197" y="522941"/>
            <a:ext cx="11827510" cy="1594026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r>
              <a:rPr lang="ru-RU" dirty="0"/>
              <a:t>Цикл вдосконалення та розробки стратегії</a:t>
            </a:r>
          </a:p>
        </p:txBody>
      </p:sp>
      <p:sp>
        <p:nvSpPr>
          <p:cNvPr id="45" name="Google Shape;115;p3">
            <a:extLst>
              <a:ext uri="{FF2B5EF4-FFF2-40B4-BE49-F238E27FC236}">
                <a16:creationId xmlns:a16="http://schemas.microsoft.com/office/drawing/2014/main" id="{E94F1C4B-A57B-43AE-BA4C-EDCF19D876BD}"/>
              </a:ext>
            </a:extLst>
          </p:cNvPr>
          <p:cNvSpPr txBox="1"/>
          <p:nvPr/>
        </p:nvSpPr>
        <p:spPr>
          <a:xfrm>
            <a:off x="937260" y="3740268"/>
            <a:ext cx="16383000" cy="1218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lvl="0">
              <a:lnSpc>
                <a:spcPct val="120000"/>
              </a:lnSpc>
              <a:buClr>
                <a:srgbClr val="000000"/>
              </a:buClr>
              <a:buSzPts val="3800"/>
            </a:pPr>
            <a:r>
              <a:rPr lang="ru-RU" sz="3600" b="1" dirty="0">
                <a:solidFill>
                  <a:srgbClr val="2A4A9D"/>
                </a:solidFill>
                <a:latin typeface="Trebuchet MS"/>
                <a:ea typeface="+mj-ea"/>
                <a:sym typeface="Arial"/>
              </a:rPr>
              <a:t>6. Перетворення стратегічних пріоритетів на трансформаційні дії</a:t>
            </a:r>
          </a:p>
          <a:p>
            <a:pPr lvl="0"/>
            <a:endParaRPr lang="ru-RU" sz="3600" dirty="0">
              <a:solidFill>
                <a:srgbClr val="2A4A9D"/>
              </a:solidFill>
              <a:latin typeface="Trebuchet MS"/>
              <a:ea typeface="+mj-ea"/>
              <a:sym typeface="Arial"/>
            </a:endParaRPr>
          </a:p>
        </p:txBody>
      </p:sp>
      <p:sp>
        <p:nvSpPr>
          <p:cNvPr id="12" name="Google Shape;115;p3">
            <a:extLst>
              <a:ext uri="{FF2B5EF4-FFF2-40B4-BE49-F238E27FC236}">
                <a16:creationId xmlns:a16="http://schemas.microsoft.com/office/drawing/2014/main" id="{081532BE-58B8-4A76-AC5B-6DF86E3823EB}"/>
              </a:ext>
            </a:extLst>
          </p:cNvPr>
          <p:cNvSpPr txBox="1"/>
          <p:nvPr/>
        </p:nvSpPr>
        <p:spPr>
          <a:xfrm>
            <a:off x="952500" y="5248971"/>
            <a:ext cx="16383000" cy="1218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lvl="0">
              <a:lnSpc>
                <a:spcPct val="120000"/>
              </a:lnSpc>
              <a:buClr>
                <a:srgbClr val="000000"/>
              </a:buClr>
              <a:buSzPts val="3800"/>
            </a:pPr>
            <a:r>
              <a:rPr lang="ru-RU" sz="3600" b="1" dirty="0">
                <a:solidFill>
                  <a:srgbClr val="2A4A9D"/>
                </a:solidFill>
                <a:latin typeface="Trebuchet MS"/>
                <a:ea typeface="+mj-ea"/>
                <a:sym typeface="Arial"/>
              </a:rPr>
              <a:t>7. Запуск, моніторинг і перегляд</a:t>
            </a:r>
          </a:p>
          <a:p>
            <a:pPr lvl="0"/>
            <a:endParaRPr lang="ru-RU" sz="3600" dirty="0">
              <a:solidFill>
                <a:srgbClr val="2A4A9D"/>
              </a:solidFill>
              <a:latin typeface="Trebuchet MS"/>
              <a:ea typeface="+mj-ea"/>
              <a:sym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EE73A51-34AD-4C17-83F5-D12292E9E7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77" y="-38100"/>
            <a:ext cx="2663453" cy="1384996"/>
          </a:xfrm>
          <a:prstGeom prst="rect">
            <a:avLst/>
          </a:prstGeom>
        </p:spPr>
      </p:pic>
      <p:pic>
        <p:nvPicPr>
          <p:cNvPr id="14" name="Picture 3" descr="Нет описания фото.">
            <a:extLst>
              <a:ext uri="{FF2B5EF4-FFF2-40B4-BE49-F238E27FC236}">
                <a16:creationId xmlns:a16="http://schemas.microsoft.com/office/drawing/2014/main" id="{9F263354-A34D-407D-8EF4-43E6FEB7A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7070" y="2706711"/>
            <a:ext cx="1990252" cy="199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66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