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2" r:id="rId3"/>
    <p:sldId id="263" r:id="rId4"/>
    <p:sldId id="268" r:id="rId5"/>
    <p:sldId id="261" r:id="rId6"/>
    <p:sldId id="260" r:id="rId7"/>
    <p:sldId id="258" r:id="rId8"/>
    <p:sldId id="267" r:id="rId9"/>
    <p:sldId id="264" r:id="rId10"/>
    <p:sldId id="269" r:id="rId11"/>
    <p:sldId id="266" r:id="rId12"/>
    <p:sldId id="270" r:id="rId13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0EFAF7DB-220E-474B-A306-B18848A2E64E}">
      <dgm:prSet phldrT="[Text]"/>
      <dgm:spPr>
        <a:solidFill>
          <a:schemeClr val="accent5">
            <a:lumMod val="50000"/>
          </a:schemeClr>
        </a:solidFill>
      </dgm:spPr>
      <dgm:t>
        <a:bodyPr rtlCol="0"/>
        <a:lstStyle/>
        <a:p>
          <a:pPr rtl="0"/>
          <a:r>
            <a:rPr lang="uk-UA" noProof="0" dirty="0" smtClean="0"/>
            <a:t>Документація </a:t>
          </a:r>
          <a:endParaRPr lang="uk-UA" noProof="0" dirty="0"/>
        </a:p>
      </dgm:t>
    </dgm:pt>
    <dgm:pt modelId="{ADEA5C60-BA03-45CE-8AE4-87E8350E817F}" type="par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8655DB40-16AB-41AF-B7B9-C009642A6E8E}" type="sib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9CA7C66F-6CF9-4093-95BD-C861D9811AA0}">
      <dgm:prSet phldrT="[Text]"/>
      <dgm:spPr>
        <a:solidFill>
          <a:schemeClr val="accent3">
            <a:lumMod val="50000"/>
          </a:schemeClr>
        </a:solidFill>
      </dgm:spPr>
      <dgm:t>
        <a:bodyPr rtlCol="0"/>
        <a:lstStyle/>
        <a:p>
          <a:pPr rtl="0"/>
          <a:r>
            <a:rPr lang="uk-UA" noProof="0" dirty="0" smtClean="0"/>
            <a:t>Планування </a:t>
          </a:r>
          <a:endParaRPr lang="uk-UA" noProof="0" dirty="0"/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9AC506A7-F034-46F5-B26F-46FD22856FB4}" type="sib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8AEC6483-23EF-4414-8E2A-6A005181899E}">
      <dgm:prSet phldrT="[Text]"/>
      <dgm:spPr/>
      <dgm:t>
        <a:bodyPr rtlCol="0"/>
        <a:lstStyle/>
        <a:p>
          <a:pPr rtl="0"/>
          <a:r>
            <a:rPr lang="uk-UA" noProof="0" dirty="0" smtClean="0"/>
            <a:t>Моніторинг </a:t>
          </a:r>
          <a:endParaRPr lang="uk-UA" noProof="0" dirty="0"/>
        </a:p>
      </dgm:t>
    </dgm:pt>
    <dgm:pt modelId="{526DBE94-00A7-461E-AF61-51DFFA468BD0}" type="par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C81D2561-AE20-4589-919A-5479573342B0}" type="sib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056BF56F-CC43-4DDD-9D89-CA94DE101ECC}">
      <dgm:prSet phldrT="[Text]"/>
      <dgm:spPr>
        <a:solidFill>
          <a:schemeClr val="accent5">
            <a:lumMod val="75000"/>
          </a:schemeClr>
        </a:solidFill>
      </dgm:spPr>
      <dgm:t>
        <a:bodyPr rtlCol="0"/>
        <a:lstStyle/>
        <a:p>
          <a:pPr rtl="0"/>
          <a:r>
            <a:rPr lang="uk-UA" noProof="0" dirty="0" smtClean="0"/>
            <a:t>Взаємодія </a:t>
          </a:r>
          <a:endParaRPr lang="uk-UA" noProof="0" dirty="0"/>
        </a:p>
      </dgm:t>
    </dgm:pt>
    <dgm:pt modelId="{001921C4-E4A3-488C-B466-13D798BB2038}" type="par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B28DA56B-359A-427D-B40B-7C9A5E29DAD4}" type="sib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204779DA-9EFD-416C-AA17-3047285492E6}">
      <dgm:prSet phldrT="[Text]"/>
      <dgm:spPr>
        <a:solidFill>
          <a:schemeClr val="accent6">
            <a:lumMod val="50000"/>
          </a:schemeClr>
        </a:solidFill>
      </dgm:spPr>
      <dgm:t>
        <a:bodyPr rtlCol="0"/>
        <a:lstStyle/>
        <a:p>
          <a:pPr rtl="0"/>
          <a:r>
            <a:rPr lang="uk-UA" noProof="0" dirty="0" smtClean="0"/>
            <a:t>ІТ-забезпечення</a:t>
          </a:r>
          <a:endParaRPr lang="uk-UA" noProof="0" dirty="0"/>
        </a:p>
      </dgm:t>
    </dgm:pt>
    <dgm:pt modelId="{10182E5A-267A-4FF5-8BE4-365E5F0F59FD}" type="par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89F8EF12-ABE9-4852-AA60-32F3BE4FD92C}" type="sib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FBE57202-63C6-4AC6-8A48-2F7EEDE18422}">
      <dgm:prSet phldrT="[Text]"/>
      <dgm:spPr>
        <a:solidFill>
          <a:schemeClr val="accent2">
            <a:lumMod val="50000"/>
          </a:schemeClr>
        </a:solidFill>
      </dgm:spPr>
      <dgm:t>
        <a:bodyPr rtlCol="0"/>
        <a:lstStyle/>
        <a:p>
          <a:pPr rtl="0"/>
          <a:r>
            <a:rPr lang="uk-UA" noProof="0" dirty="0" smtClean="0"/>
            <a:t>Культура якості</a:t>
          </a:r>
          <a:endParaRPr lang="uk-UA" noProof="0" dirty="0"/>
        </a:p>
      </dgm:t>
    </dgm:pt>
    <dgm:pt modelId="{22E9EA7B-06A1-4DB0-8C13-4FDDC38F5300}" type="parTrans" cxnId="{89F86E09-7B46-4DCB-A438-8B1FC1DB0A71}">
      <dgm:prSet/>
      <dgm:spPr/>
      <dgm:t>
        <a:bodyPr rtlCol="0"/>
        <a:lstStyle/>
        <a:p>
          <a:pPr rtl="0"/>
          <a:endParaRPr lang="en-US"/>
        </a:p>
      </dgm:t>
    </dgm:pt>
    <dgm:pt modelId="{29B1D402-63E0-4277-B9B1-DE1AE207061C}" type="sibTrans" cxnId="{89F86E09-7B46-4DCB-A438-8B1FC1DB0A71}">
      <dgm:prSet/>
      <dgm:spPr/>
      <dgm:t>
        <a:bodyPr rtlCol="0"/>
        <a:lstStyle/>
        <a:p>
          <a:pPr rtl="0"/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AA4FAF7-2B1B-440D-AB04-52061A8327A8}" type="pres">
      <dgm:prSet presAssocID="{0EFAF7DB-220E-474B-A306-B18848A2E64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6" custLinFactNeighborX="-1248" custLinFactNeighborY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71926FB-9294-4D9C-9214-4CEF0275C497}" type="pres">
      <dgm:prSet presAssocID="{B28DA56B-359A-427D-B40B-7C9A5E29DAD4}" presName="sibTrans" presStyleCnt="0"/>
      <dgm:spPr/>
    </dgm:pt>
    <dgm:pt modelId="{CB52FD11-6E75-4074-AC8F-10E0FD59B7A0}" type="pres">
      <dgm:prSet presAssocID="{204779DA-9EFD-416C-AA17-3047285492E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588CD8-2C19-489E-9D24-02924B217C45}" type="pres">
      <dgm:prSet presAssocID="{89F8EF12-ABE9-4852-AA60-32F3BE4FD92C}" presName="sibTrans" presStyleCnt="0"/>
      <dgm:spPr/>
    </dgm:pt>
    <dgm:pt modelId="{76049CD1-75A7-4C80-9C4F-81F0D3E4B5DC}" type="pres">
      <dgm:prSet presAssocID="{FBE57202-63C6-4AC6-8A48-2F7EEDE1842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2739289-C7F5-4C2B-8002-E64A84A3CCF1}" type="presOf" srcId="{9CA7C66F-6CF9-4093-95BD-C861D9811AA0}" destId="{C593AB34-4B84-4F47-A09D-1663F9F71AFC}" srcOrd="0" destOrd="0" presId="urn:microsoft.com/office/officeart/2005/8/layout/default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5257829B-1EC2-4B27-82CD-9A4900A3CEF5}" type="presOf" srcId="{204779DA-9EFD-416C-AA17-3047285492E6}" destId="{CB52FD11-6E75-4074-AC8F-10E0FD59B7A0}" srcOrd="0" destOrd="0" presId="urn:microsoft.com/office/officeart/2005/8/layout/default"/>
    <dgm:cxn modelId="{98E9781F-6C85-4C8B-A8C8-ACC68D56FD26}" type="presOf" srcId="{0EFAF7DB-220E-474B-A306-B18848A2E64E}" destId="{EAA4FAF7-2B1B-440D-AB04-52061A8327A8}" srcOrd="0" destOrd="0" presId="urn:microsoft.com/office/officeart/2005/8/layout/default"/>
    <dgm:cxn modelId="{4C41BE15-3799-4642-92AF-58F1C6904769}" type="presOf" srcId="{056BF56F-CC43-4DDD-9D89-CA94DE101ECC}" destId="{4F7EBD7D-DFCF-42D9-919C-E6E65091B79C}" srcOrd="0" destOrd="0" presId="urn:microsoft.com/office/officeart/2005/8/layout/default"/>
    <dgm:cxn modelId="{4B3A68AC-F7E0-44C7-B1C8-7CD80B465A26}" type="presOf" srcId="{8AEC6483-23EF-4414-8E2A-6A005181899E}" destId="{917D3CD9-BA5B-404E-931F-223BF970C99B}" srcOrd="0" destOrd="0" presId="urn:microsoft.com/office/officeart/2005/8/layout/default"/>
    <dgm:cxn modelId="{4B45AE37-5E95-4459-A22C-A76A562E440A}" srcId="{B842BC11-90CF-49FF-8D61-E8A8AAFE1BB6}" destId="{204779DA-9EFD-416C-AA17-3047285492E6}" srcOrd="4" destOrd="0" parTransId="{10182E5A-267A-4FF5-8BE4-365E5F0F59FD}" sibTransId="{89F8EF12-ABE9-4852-AA60-32F3BE4FD92C}"/>
    <dgm:cxn modelId="{89F86E09-7B46-4DCB-A438-8B1FC1DB0A71}" srcId="{B842BC11-90CF-49FF-8D61-E8A8AAFE1BB6}" destId="{FBE57202-63C6-4AC6-8A48-2F7EEDE18422}" srcOrd="5" destOrd="0" parTransId="{22E9EA7B-06A1-4DB0-8C13-4FDDC38F5300}" sibTransId="{29B1D402-63E0-4277-B9B1-DE1AE207061C}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1A373FBE-0C0B-4365-8600-C5B96F883073}" type="presOf" srcId="{FBE57202-63C6-4AC6-8A48-2F7EEDE18422}" destId="{76049CD1-75A7-4C80-9C4F-81F0D3E4B5DC}" srcOrd="0" destOrd="0" presId="urn:microsoft.com/office/officeart/2005/8/layout/default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BC5FF21A-43E7-485A-B596-C5AADF327B05}" type="presParOf" srcId="{068CCA7D-1404-4068-AB93-6968EFC37502}" destId="{EAA4FAF7-2B1B-440D-AB04-52061A8327A8}" srcOrd="0" destOrd="0" presId="urn:microsoft.com/office/officeart/2005/8/layout/default"/>
    <dgm:cxn modelId="{7DBDEB3C-0922-4C11-B032-8800766EAAC7}" type="presParOf" srcId="{068CCA7D-1404-4068-AB93-6968EFC37502}" destId="{D86C629E-FD24-4979-AD6C-FF765663342C}" srcOrd="1" destOrd="0" presId="urn:microsoft.com/office/officeart/2005/8/layout/default"/>
    <dgm:cxn modelId="{613FE1F9-EF48-4B26-8AF0-FACA67BF29EB}" type="presParOf" srcId="{068CCA7D-1404-4068-AB93-6968EFC37502}" destId="{C593AB34-4B84-4F47-A09D-1663F9F71AFC}" srcOrd="2" destOrd="0" presId="urn:microsoft.com/office/officeart/2005/8/layout/default"/>
    <dgm:cxn modelId="{40AAE183-EE4F-4AB0-9437-11D5128906F3}" type="presParOf" srcId="{068CCA7D-1404-4068-AB93-6968EFC37502}" destId="{5AD6466A-5AEB-4BDD-BDCC-43ADA92E714A}" srcOrd="3" destOrd="0" presId="urn:microsoft.com/office/officeart/2005/8/layout/default"/>
    <dgm:cxn modelId="{0859D5FC-F1F1-41ED-AFE7-9ED996860B28}" type="presParOf" srcId="{068CCA7D-1404-4068-AB93-6968EFC37502}" destId="{917D3CD9-BA5B-404E-931F-223BF970C99B}" srcOrd="4" destOrd="0" presId="urn:microsoft.com/office/officeart/2005/8/layout/default"/>
    <dgm:cxn modelId="{235E33CA-9331-4C4F-9FB8-E86BD246400B}" type="presParOf" srcId="{068CCA7D-1404-4068-AB93-6968EFC37502}" destId="{D803BB6F-28BD-4A03-B872-7769C680243B}" srcOrd="5" destOrd="0" presId="urn:microsoft.com/office/officeart/2005/8/layout/default"/>
    <dgm:cxn modelId="{B063FF6D-1F2D-472D-8B4C-B6A378A09833}" type="presParOf" srcId="{068CCA7D-1404-4068-AB93-6968EFC37502}" destId="{4F7EBD7D-DFCF-42D9-919C-E6E65091B79C}" srcOrd="6" destOrd="0" presId="urn:microsoft.com/office/officeart/2005/8/layout/default"/>
    <dgm:cxn modelId="{8DEA9DD5-5136-4B11-90B8-93E3C16F0472}" type="presParOf" srcId="{068CCA7D-1404-4068-AB93-6968EFC37502}" destId="{371926FB-9294-4D9C-9214-4CEF0275C497}" srcOrd="7" destOrd="0" presId="urn:microsoft.com/office/officeart/2005/8/layout/default"/>
    <dgm:cxn modelId="{59493989-76F3-460C-95F9-0ACC1B69B031}" type="presParOf" srcId="{068CCA7D-1404-4068-AB93-6968EFC37502}" destId="{CB52FD11-6E75-4074-AC8F-10E0FD59B7A0}" srcOrd="8" destOrd="0" presId="urn:microsoft.com/office/officeart/2005/8/layout/default"/>
    <dgm:cxn modelId="{6A894F3B-0B32-4910-89E9-FF9567B8B041}" type="presParOf" srcId="{068CCA7D-1404-4068-AB93-6968EFC37502}" destId="{08588CD8-2C19-489E-9D24-02924B217C45}" srcOrd="9" destOrd="0" presId="urn:microsoft.com/office/officeart/2005/8/layout/default"/>
    <dgm:cxn modelId="{A2512EF8-018A-47CE-AD9F-9EF6FA2C53E3}" type="presParOf" srcId="{068CCA7D-1404-4068-AB93-6968EFC37502}" destId="{76049CD1-75A7-4C80-9C4F-81F0D3E4B5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112FAA-90CB-482C-A2F6-DE996ABDA41A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DFF8638-F393-488A-81FD-DEE6344D61D5}">
      <dgm:prSet phldrT="[Текст]"/>
      <dgm:spPr/>
      <dgm:t>
        <a:bodyPr/>
        <a:lstStyle/>
        <a:p>
          <a:r>
            <a:rPr lang="uk-UA" dirty="0" smtClean="0"/>
            <a:t>проєктування</a:t>
          </a:r>
          <a:endParaRPr lang="uk-UA" dirty="0"/>
        </a:p>
      </dgm:t>
    </dgm:pt>
    <dgm:pt modelId="{EFB12004-1901-47EF-A3C1-C30FE0AB168B}" type="parTrans" cxnId="{1EBB44FC-0A99-4EBC-8983-9AAC56E34096}">
      <dgm:prSet/>
      <dgm:spPr/>
      <dgm:t>
        <a:bodyPr/>
        <a:lstStyle/>
        <a:p>
          <a:endParaRPr lang="uk-UA"/>
        </a:p>
      </dgm:t>
    </dgm:pt>
    <dgm:pt modelId="{E5524951-FF8D-4916-8B19-5253C02D2CB7}" type="sibTrans" cxnId="{1EBB44FC-0A99-4EBC-8983-9AAC56E34096}">
      <dgm:prSet/>
      <dgm:spPr/>
      <dgm:t>
        <a:bodyPr/>
        <a:lstStyle/>
        <a:p>
          <a:endParaRPr lang="uk-UA"/>
        </a:p>
      </dgm:t>
    </dgm:pt>
    <dgm:pt modelId="{45E25B5A-679C-4F1B-B2D7-377D23C1502B}">
      <dgm:prSet phldrT="[Текст]" custT="1"/>
      <dgm:spPr/>
      <dgm:t>
        <a:bodyPr/>
        <a:lstStyle/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dirty="0" smtClean="0"/>
            <a:t>Стратегія ЗВО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Кадровий резерв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400" dirty="0" smtClean="0"/>
        </a:p>
        <a:p>
          <a:pPr marL="0" marR="0" indent="0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Матеріальна база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dirty="0" smtClean="0"/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dirty="0"/>
        </a:p>
      </dgm:t>
    </dgm:pt>
    <dgm:pt modelId="{665920D1-36D5-4DCF-82CB-B09C0BFF87AB}" type="parTrans" cxnId="{2AB9F4BC-E67F-46B0-AB06-C47A75EEE7F6}">
      <dgm:prSet/>
      <dgm:spPr/>
      <dgm:t>
        <a:bodyPr/>
        <a:lstStyle/>
        <a:p>
          <a:endParaRPr lang="uk-UA"/>
        </a:p>
      </dgm:t>
    </dgm:pt>
    <dgm:pt modelId="{AA74D342-6922-4333-AF45-73E687B7D9E5}" type="sibTrans" cxnId="{2AB9F4BC-E67F-46B0-AB06-C47A75EEE7F6}">
      <dgm:prSet/>
      <dgm:spPr/>
      <dgm:t>
        <a:bodyPr/>
        <a:lstStyle/>
        <a:p>
          <a:endParaRPr lang="uk-UA"/>
        </a:p>
      </dgm:t>
    </dgm:pt>
    <dgm:pt modelId="{E30B2B84-DFBA-4BE5-98D6-C2FD0094B1BE}">
      <dgm:prSet phldrT="[Текст]"/>
      <dgm:spPr/>
      <dgm:t>
        <a:bodyPr/>
        <a:lstStyle/>
        <a:p>
          <a:r>
            <a:rPr lang="uk-UA" dirty="0" smtClean="0"/>
            <a:t>самоаналіз</a:t>
          </a:r>
          <a:endParaRPr lang="uk-UA" dirty="0"/>
        </a:p>
      </dgm:t>
    </dgm:pt>
    <dgm:pt modelId="{3621EBF8-EDFB-4D51-BF8B-30631F0FBCEC}" type="parTrans" cxnId="{75991438-2693-4C4E-B849-ACF3A39BD5EA}">
      <dgm:prSet/>
      <dgm:spPr/>
      <dgm:t>
        <a:bodyPr/>
        <a:lstStyle/>
        <a:p>
          <a:endParaRPr lang="uk-UA"/>
        </a:p>
      </dgm:t>
    </dgm:pt>
    <dgm:pt modelId="{F12F0879-F78E-40BE-BEC9-977243ACE7A2}" type="sibTrans" cxnId="{75991438-2693-4C4E-B849-ACF3A39BD5EA}">
      <dgm:prSet/>
      <dgm:spPr/>
      <dgm:t>
        <a:bodyPr/>
        <a:lstStyle/>
        <a:p>
          <a:endParaRPr lang="uk-UA"/>
        </a:p>
      </dgm:t>
    </dgm:pt>
    <dgm:pt modelId="{2ACEC2FC-2F16-49E8-AD09-86E7DC48DAF4}">
      <dgm:prSet phldrT="[Текст]"/>
      <dgm:spPr/>
      <dgm:t>
        <a:bodyPr/>
        <a:lstStyle/>
        <a:p>
          <a:r>
            <a:rPr lang="uk-UA" dirty="0" smtClean="0"/>
            <a:t>Освітня діяльність</a:t>
          </a:r>
        </a:p>
        <a:p>
          <a:r>
            <a:rPr lang="uk-UA" dirty="0" smtClean="0"/>
            <a:t>Локальна нормативна база</a:t>
          </a:r>
        </a:p>
        <a:p>
          <a:r>
            <a:rPr lang="uk-UA" dirty="0" smtClean="0"/>
            <a:t>Навчально-методичне забезпечення</a:t>
          </a:r>
        </a:p>
      </dgm:t>
    </dgm:pt>
    <dgm:pt modelId="{4A54FA86-39EF-4B30-8892-B55FB54CFEA9}" type="parTrans" cxnId="{D6FA96F4-DC01-475D-B8D4-7C13498A9182}">
      <dgm:prSet/>
      <dgm:spPr/>
      <dgm:t>
        <a:bodyPr/>
        <a:lstStyle/>
        <a:p>
          <a:endParaRPr lang="uk-UA"/>
        </a:p>
      </dgm:t>
    </dgm:pt>
    <dgm:pt modelId="{BFC332F3-7A00-4F1E-8E0B-AA49CE6A12EB}" type="sibTrans" cxnId="{D6FA96F4-DC01-475D-B8D4-7C13498A9182}">
      <dgm:prSet/>
      <dgm:spPr/>
      <dgm:t>
        <a:bodyPr/>
        <a:lstStyle/>
        <a:p>
          <a:endParaRPr lang="uk-UA"/>
        </a:p>
      </dgm:t>
    </dgm:pt>
    <dgm:pt modelId="{90094E0C-3D65-4F19-AC37-AD346DD1BCCA}">
      <dgm:prSet phldrT="[Текст]"/>
      <dgm:spPr/>
      <dgm:t>
        <a:bodyPr/>
        <a:lstStyle/>
        <a:p>
          <a:r>
            <a:rPr lang="uk-UA" dirty="0" smtClean="0"/>
            <a:t>акредитація</a:t>
          </a:r>
          <a:endParaRPr lang="uk-UA" dirty="0"/>
        </a:p>
      </dgm:t>
    </dgm:pt>
    <dgm:pt modelId="{412C7D0A-82C4-4696-AC31-AC3368C8F04D}" type="parTrans" cxnId="{C06087DD-07FB-444C-8949-D1EC3A06C3AB}">
      <dgm:prSet/>
      <dgm:spPr/>
      <dgm:t>
        <a:bodyPr/>
        <a:lstStyle/>
        <a:p>
          <a:endParaRPr lang="uk-UA"/>
        </a:p>
      </dgm:t>
    </dgm:pt>
    <dgm:pt modelId="{0B97E54D-CC9E-4EE7-9774-7E37BE43C165}" type="sibTrans" cxnId="{C06087DD-07FB-444C-8949-D1EC3A06C3AB}">
      <dgm:prSet/>
      <dgm:spPr/>
      <dgm:t>
        <a:bodyPr/>
        <a:lstStyle/>
        <a:p>
          <a:endParaRPr lang="uk-UA"/>
        </a:p>
      </dgm:t>
    </dgm:pt>
    <dgm:pt modelId="{7AEF1697-04AD-4D99-895E-468F06330EDB}">
      <dgm:prSet phldrT="[Текст]"/>
      <dgm:spPr/>
      <dgm:t>
        <a:bodyPr/>
        <a:lstStyle/>
        <a:p>
          <a:r>
            <a:rPr lang="uk-UA" dirty="0" smtClean="0"/>
            <a:t>Відповідність ідеї</a:t>
          </a:r>
        </a:p>
        <a:p>
          <a:r>
            <a:rPr lang="uk-UA" dirty="0" smtClean="0"/>
            <a:t>Відповідність критеріям</a:t>
          </a:r>
        </a:p>
        <a:p>
          <a:endParaRPr lang="uk-UA" dirty="0" smtClean="0"/>
        </a:p>
        <a:p>
          <a:r>
            <a:rPr lang="uk-UA" dirty="0" smtClean="0"/>
            <a:t>Можливість дискусії</a:t>
          </a:r>
        </a:p>
        <a:p>
          <a:endParaRPr lang="uk-UA" dirty="0"/>
        </a:p>
      </dgm:t>
    </dgm:pt>
    <dgm:pt modelId="{88751A83-8917-40F4-9087-4D583301EC80}" type="parTrans" cxnId="{B537246B-7BB7-4134-9A19-BAA95541B007}">
      <dgm:prSet/>
      <dgm:spPr/>
      <dgm:t>
        <a:bodyPr/>
        <a:lstStyle/>
        <a:p>
          <a:endParaRPr lang="uk-UA"/>
        </a:p>
      </dgm:t>
    </dgm:pt>
    <dgm:pt modelId="{A94DAD2F-EA72-46D1-A532-3EB44A9C79AA}" type="sibTrans" cxnId="{B537246B-7BB7-4134-9A19-BAA95541B007}">
      <dgm:prSet/>
      <dgm:spPr/>
      <dgm:t>
        <a:bodyPr/>
        <a:lstStyle/>
        <a:p>
          <a:endParaRPr lang="uk-UA"/>
        </a:p>
      </dgm:t>
    </dgm:pt>
    <dgm:pt modelId="{58D9AA0E-B7B3-4EA9-81F6-59697FF80162}" type="pres">
      <dgm:prSet presAssocID="{3B112FAA-90CB-482C-A2F6-DE996ABDA41A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2D7632E3-B364-4120-8B5E-446CBCE91FA4}" type="pres">
      <dgm:prSet presAssocID="{2DFF8638-F393-488A-81FD-DEE6344D61D5}" presName="ParentComposite" presStyleCnt="0"/>
      <dgm:spPr/>
    </dgm:pt>
    <dgm:pt modelId="{AFDF1F33-97AF-4BF0-A8EE-FB8ED2E1A11F}" type="pres">
      <dgm:prSet presAssocID="{2DFF8638-F393-488A-81FD-DEE6344D61D5}" presName="Chord" presStyleLbl="bgShp" presStyleIdx="0" presStyleCnt="3"/>
      <dgm:spPr/>
    </dgm:pt>
    <dgm:pt modelId="{113DCD38-66AC-4C52-AC37-6CC93AC48463}" type="pres">
      <dgm:prSet presAssocID="{2DFF8638-F393-488A-81FD-DEE6344D61D5}" presName="Pie" presStyleLbl="alignNode1" presStyleIdx="0" presStyleCnt="3"/>
      <dgm:spPr/>
    </dgm:pt>
    <dgm:pt modelId="{C5224BD8-40E0-4BE8-9AF0-393476BC5EA8}" type="pres">
      <dgm:prSet presAssocID="{2DFF8638-F393-488A-81FD-DEE6344D61D5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5FD1F7-975B-422A-9C19-5A1281955E55}" type="pres">
      <dgm:prSet presAssocID="{AA74D342-6922-4333-AF45-73E687B7D9E5}" presName="negSibTrans" presStyleCnt="0"/>
      <dgm:spPr/>
    </dgm:pt>
    <dgm:pt modelId="{76C49E96-4C40-4AE9-91BB-DC34C671AA34}" type="pres">
      <dgm:prSet presAssocID="{2DFF8638-F393-488A-81FD-DEE6344D61D5}" presName="composite" presStyleCnt="0"/>
      <dgm:spPr/>
    </dgm:pt>
    <dgm:pt modelId="{738559BE-73FF-4BC1-99DD-C4C191A13116}" type="pres">
      <dgm:prSet presAssocID="{2DFF8638-F393-488A-81FD-DEE6344D61D5}" presName="Child" presStyleLbl="revTx" presStyleIdx="1" presStyleCnt="6" custScaleX="1175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23D133-9A54-464B-B642-9C24AD42EECB}" type="pres">
      <dgm:prSet presAssocID="{E5524951-FF8D-4916-8B19-5253C02D2CB7}" presName="sibTrans" presStyleCnt="0"/>
      <dgm:spPr/>
    </dgm:pt>
    <dgm:pt modelId="{32423E10-7E8F-4B0A-A932-15041D40C302}" type="pres">
      <dgm:prSet presAssocID="{E30B2B84-DFBA-4BE5-98D6-C2FD0094B1BE}" presName="ParentComposite" presStyleCnt="0"/>
      <dgm:spPr/>
    </dgm:pt>
    <dgm:pt modelId="{FCDCE944-BFC0-406B-82BE-E10F9E5423FC}" type="pres">
      <dgm:prSet presAssocID="{E30B2B84-DFBA-4BE5-98D6-C2FD0094B1BE}" presName="Chord" presStyleLbl="bgShp" presStyleIdx="1" presStyleCnt="3"/>
      <dgm:spPr/>
    </dgm:pt>
    <dgm:pt modelId="{F4F77488-436C-4B37-AE7C-DC83D24A1FE9}" type="pres">
      <dgm:prSet presAssocID="{E30B2B84-DFBA-4BE5-98D6-C2FD0094B1BE}" presName="Pie" presStyleLbl="alignNode1" presStyleIdx="1" presStyleCnt="3"/>
      <dgm:spPr/>
    </dgm:pt>
    <dgm:pt modelId="{26219C66-316E-48DC-89F1-67B0FAE792A9}" type="pres">
      <dgm:prSet presAssocID="{E30B2B84-DFBA-4BE5-98D6-C2FD0094B1BE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9E7688-9F40-47E8-9661-D689E54C64FD}" type="pres">
      <dgm:prSet presAssocID="{BFC332F3-7A00-4F1E-8E0B-AA49CE6A12EB}" presName="negSibTrans" presStyleCnt="0"/>
      <dgm:spPr/>
    </dgm:pt>
    <dgm:pt modelId="{DB5C519F-802D-401E-805B-0FE9C0025389}" type="pres">
      <dgm:prSet presAssocID="{E30B2B84-DFBA-4BE5-98D6-C2FD0094B1BE}" presName="composite" presStyleCnt="0"/>
      <dgm:spPr/>
    </dgm:pt>
    <dgm:pt modelId="{AF3C9FE4-3A10-464F-ADEB-CB920F6F2BB2}" type="pres">
      <dgm:prSet presAssocID="{E30B2B84-DFBA-4BE5-98D6-C2FD0094B1BE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86B95F-96B4-45C5-85DA-03F7B79F5BD0}" type="pres">
      <dgm:prSet presAssocID="{F12F0879-F78E-40BE-BEC9-977243ACE7A2}" presName="sibTrans" presStyleCnt="0"/>
      <dgm:spPr/>
    </dgm:pt>
    <dgm:pt modelId="{E8344625-C48C-4F71-8C96-E56666A6F9C6}" type="pres">
      <dgm:prSet presAssocID="{90094E0C-3D65-4F19-AC37-AD346DD1BCCA}" presName="ParentComposite" presStyleCnt="0"/>
      <dgm:spPr/>
    </dgm:pt>
    <dgm:pt modelId="{4001674F-3FD0-43B8-BF98-F5A0C5C56E8E}" type="pres">
      <dgm:prSet presAssocID="{90094E0C-3D65-4F19-AC37-AD346DD1BCCA}" presName="Chord" presStyleLbl="bgShp" presStyleIdx="2" presStyleCnt="3"/>
      <dgm:spPr/>
    </dgm:pt>
    <dgm:pt modelId="{C732EE84-15D8-47D4-90DB-E01FC109F2B1}" type="pres">
      <dgm:prSet presAssocID="{90094E0C-3D65-4F19-AC37-AD346DD1BCCA}" presName="Pie" presStyleLbl="alignNode1" presStyleIdx="2" presStyleCnt="3"/>
      <dgm:spPr/>
    </dgm:pt>
    <dgm:pt modelId="{3CB57078-F00B-4C56-8C2F-B71F05A66358}" type="pres">
      <dgm:prSet presAssocID="{90094E0C-3D65-4F19-AC37-AD346DD1BCCA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661BAE-3870-4755-B8E7-47FFCE40AD38}" type="pres">
      <dgm:prSet presAssocID="{A94DAD2F-EA72-46D1-A532-3EB44A9C79AA}" presName="negSibTrans" presStyleCnt="0"/>
      <dgm:spPr/>
    </dgm:pt>
    <dgm:pt modelId="{614EE4FA-AE4B-4FCA-B0BE-B3468764FCE1}" type="pres">
      <dgm:prSet presAssocID="{90094E0C-3D65-4F19-AC37-AD346DD1BCCA}" presName="composite" presStyleCnt="0"/>
      <dgm:spPr/>
    </dgm:pt>
    <dgm:pt modelId="{78BA1943-E1DA-4E9F-A863-C65A725F6A45}" type="pres">
      <dgm:prSet presAssocID="{90094E0C-3D65-4F19-AC37-AD346DD1BCCA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FC1A81A-7F30-4657-AF42-49C5CED0D188}" type="presOf" srcId="{2DFF8638-F393-488A-81FD-DEE6344D61D5}" destId="{C5224BD8-40E0-4BE8-9AF0-393476BC5EA8}" srcOrd="0" destOrd="0" presId="urn:microsoft.com/office/officeart/2009/3/layout/PieProcess"/>
    <dgm:cxn modelId="{C06087DD-07FB-444C-8949-D1EC3A06C3AB}" srcId="{3B112FAA-90CB-482C-A2F6-DE996ABDA41A}" destId="{90094E0C-3D65-4F19-AC37-AD346DD1BCCA}" srcOrd="2" destOrd="0" parTransId="{412C7D0A-82C4-4696-AC31-AC3368C8F04D}" sibTransId="{0B97E54D-CC9E-4EE7-9774-7E37BE43C165}"/>
    <dgm:cxn modelId="{ABE93371-3325-4CA0-A6FC-BC7D6EABE4D3}" type="presOf" srcId="{7AEF1697-04AD-4D99-895E-468F06330EDB}" destId="{78BA1943-E1DA-4E9F-A863-C65A725F6A45}" srcOrd="0" destOrd="0" presId="urn:microsoft.com/office/officeart/2009/3/layout/PieProcess"/>
    <dgm:cxn modelId="{D6FA96F4-DC01-475D-B8D4-7C13498A9182}" srcId="{E30B2B84-DFBA-4BE5-98D6-C2FD0094B1BE}" destId="{2ACEC2FC-2F16-49E8-AD09-86E7DC48DAF4}" srcOrd="0" destOrd="0" parTransId="{4A54FA86-39EF-4B30-8892-B55FB54CFEA9}" sibTransId="{BFC332F3-7A00-4F1E-8E0B-AA49CE6A12EB}"/>
    <dgm:cxn modelId="{B537246B-7BB7-4134-9A19-BAA95541B007}" srcId="{90094E0C-3D65-4F19-AC37-AD346DD1BCCA}" destId="{7AEF1697-04AD-4D99-895E-468F06330EDB}" srcOrd="0" destOrd="0" parTransId="{88751A83-8917-40F4-9087-4D583301EC80}" sibTransId="{A94DAD2F-EA72-46D1-A532-3EB44A9C79AA}"/>
    <dgm:cxn modelId="{1BAD6425-6311-4DE8-A301-E4D0FE6B1A9D}" type="presOf" srcId="{2ACEC2FC-2F16-49E8-AD09-86E7DC48DAF4}" destId="{AF3C9FE4-3A10-464F-ADEB-CB920F6F2BB2}" srcOrd="0" destOrd="0" presId="urn:microsoft.com/office/officeart/2009/3/layout/PieProcess"/>
    <dgm:cxn modelId="{9E5D8A97-868E-4C92-849C-43454CE5F755}" type="presOf" srcId="{E30B2B84-DFBA-4BE5-98D6-C2FD0094B1BE}" destId="{26219C66-316E-48DC-89F1-67B0FAE792A9}" srcOrd="0" destOrd="0" presId="urn:microsoft.com/office/officeart/2009/3/layout/PieProcess"/>
    <dgm:cxn modelId="{2AB9F4BC-E67F-46B0-AB06-C47A75EEE7F6}" srcId="{2DFF8638-F393-488A-81FD-DEE6344D61D5}" destId="{45E25B5A-679C-4F1B-B2D7-377D23C1502B}" srcOrd="0" destOrd="0" parTransId="{665920D1-36D5-4DCF-82CB-B09C0BFF87AB}" sibTransId="{AA74D342-6922-4333-AF45-73E687B7D9E5}"/>
    <dgm:cxn modelId="{1F97C40D-1CD0-4C5F-95EA-7E5E5D9EAC21}" type="presOf" srcId="{3B112FAA-90CB-482C-A2F6-DE996ABDA41A}" destId="{58D9AA0E-B7B3-4EA9-81F6-59697FF80162}" srcOrd="0" destOrd="0" presId="urn:microsoft.com/office/officeart/2009/3/layout/PieProcess"/>
    <dgm:cxn modelId="{1EBB44FC-0A99-4EBC-8983-9AAC56E34096}" srcId="{3B112FAA-90CB-482C-A2F6-DE996ABDA41A}" destId="{2DFF8638-F393-488A-81FD-DEE6344D61D5}" srcOrd="0" destOrd="0" parTransId="{EFB12004-1901-47EF-A3C1-C30FE0AB168B}" sibTransId="{E5524951-FF8D-4916-8B19-5253C02D2CB7}"/>
    <dgm:cxn modelId="{F006EBFB-D7E7-4A72-B1D0-89B6CE242655}" type="presOf" srcId="{90094E0C-3D65-4F19-AC37-AD346DD1BCCA}" destId="{3CB57078-F00B-4C56-8C2F-B71F05A66358}" srcOrd="0" destOrd="0" presId="urn:microsoft.com/office/officeart/2009/3/layout/PieProcess"/>
    <dgm:cxn modelId="{75991438-2693-4C4E-B849-ACF3A39BD5EA}" srcId="{3B112FAA-90CB-482C-A2F6-DE996ABDA41A}" destId="{E30B2B84-DFBA-4BE5-98D6-C2FD0094B1BE}" srcOrd="1" destOrd="0" parTransId="{3621EBF8-EDFB-4D51-BF8B-30631F0FBCEC}" sibTransId="{F12F0879-F78E-40BE-BEC9-977243ACE7A2}"/>
    <dgm:cxn modelId="{B3C7574D-5A45-4FAB-9085-0E41A0C8E19D}" type="presOf" srcId="{45E25B5A-679C-4F1B-B2D7-377D23C1502B}" destId="{738559BE-73FF-4BC1-99DD-C4C191A13116}" srcOrd="0" destOrd="0" presId="urn:microsoft.com/office/officeart/2009/3/layout/PieProcess"/>
    <dgm:cxn modelId="{059E95E3-05F9-47EF-A031-9B7690FF7D80}" type="presParOf" srcId="{58D9AA0E-B7B3-4EA9-81F6-59697FF80162}" destId="{2D7632E3-B364-4120-8B5E-446CBCE91FA4}" srcOrd="0" destOrd="0" presId="urn:microsoft.com/office/officeart/2009/3/layout/PieProcess"/>
    <dgm:cxn modelId="{125E4990-40F0-4183-A617-E00E33DABFC1}" type="presParOf" srcId="{2D7632E3-B364-4120-8B5E-446CBCE91FA4}" destId="{AFDF1F33-97AF-4BF0-A8EE-FB8ED2E1A11F}" srcOrd="0" destOrd="0" presId="urn:microsoft.com/office/officeart/2009/3/layout/PieProcess"/>
    <dgm:cxn modelId="{8B3204DD-F20E-4594-ADAD-A92E048AEC0B}" type="presParOf" srcId="{2D7632E3-B364-4120-8B5E-446CBCE91FA4}" destId="{113DCD38-66AC-4C52-AC37-6CC93AC48463}" srcOrd="1" destOrd="0" presId="urn:microsoft.com/office/officeart/2009/3/layout/PieProcess"/>
    <dgm:cxn modelId="{1EC765A8-B41D-40AB-8D9C-A3E62FCC9799}" type="presParOf" srcId="{2D7632E3-B364-4120-8B5E-446CBCE91FA4}" destId="{C5224BD8-40E0-4BE8-9AF0-393476BC5EA8}" srcOrd="2" destOrd="0" presId="urn:microsoft.com/office/officeart/2009/3/layout/PieProcess"/>
    <dgm:cxn modelId="{F5BED6F7-6E8E-449E-96CE-65889D318543}" type="presParOf" srcId="{58D9AA0E-B7B3-4EA9-81F6-59697FF80162}" destId="{765FD1F7-975B-422A-9C19-5A1281955E55}" srcOrd="1" destOrd="0" presId="urn:microsoft.com/office/officeart/2009/3/layout/PieProcess"/>
    <dgm:cxn modelId="{A7171B66-74BD-4CEA-856F-7100B939FFF0}" type="presParOf" srcId="{58D9AA0E-B7B3-4EA9-81F6-59697FF80162}" destId="{76C49E96-4C40-4AE9-91BB-DC34C671AA34}" srcOrd="2" destOrd="0" presId="urn:microsoft.com/office/officeart/2009/3/layout/PieProcess"/>
    <dgm:cxn modelId="{9491222B-2453-409C-BF3C-279C7334490D}" type="presParOf" srcId="{76C49E96-4C40-4AE9-91BB-DC34C671AA34}" destId="{738559BE-73FF-4BC1-99DD-C4C191A13116}" srcOrd="0" destOrd="0" presId="urn:microsoft.com/office/officeart/2009/3/layout/PieProcess"/>
    <dgm:cxn modelId="{0DE43F81-566D-4E56-9A65-521FD97C67E4}" type="presParOf" srcId="{58D9AA0E-B7B3-4EA9-81F6-59697FF80162}" destId="{2623D133-9A54-464B-B642-9C24AD42EECB}" srcOrd="3" destOrd="0" presId="urn:microsoft.com/office/officeart/2009/3/layout/PieProcess"/>
    <dgm:cxn modelId="{906AEEDC-E3B2-486C-A815-A56551DE1F56}" type="presParOf" srcId="{58D9AA0E-B7B3-4EA9-81F6-59697FF80162}" destId="{32423E10-7E8F-4B0A-A932-15041D40C302}" srcOrd="4" destOrd="0" presId="urn:microsoft.com/office/officeart/2009/3/layout/PieProcess"/>
    <dgm:cxn modelId="{3B930222-3B23-4876-ACFA-FC7D16309473}" type="presParOf" srcId="{32423E10-7E8F-4B0A-A932-15041D40C302}" destId="{FCDCE944-BFC0-406B-82BE-E10F9E5423FC}" srcOrd="0" destOrd="0" presId="urn:microsoft.com/office/officeart/2009/3/layout/PieProcess"/>
    <dgm:cxn modelId="{2A6845AF-F68D-4568-A2D2-0E9EF4886E1C}" type="presParOf" srcId="{32423E10-7E8F-4B0A-A932-15041D40C302}" destId="{F4F77488-436C-4B37-AE7C-DC83D24A1FE9}" srcOrd="1" destOrd="0" presId="urn:microsoft.com/office/officeart/2009/3/layout/PieProcess"/>
    <dgm:cxn modelId="{7CD8E45F-3586-4722-9373-668787BFFB96}" type="presParOf" srcId="{32423E10-7E8F-4B0A-A932-15041D40C302}" destId="{26219C66-316E-48DC-89F1-67B0FAE792A9}" srcOrd="2" destOrd="0" presId="urn:microsoft.com/office/officeart/2009/3/layout/PieProcess"/>
    <dgm:cxn modelId="{73DF28B3-3239-48C4-9935-EBAF3D9781BC}" type="presParOf" srcId="{58D9AA0E-B7B3-4EA9-81F6-59697FF80162}" destId="{939E7688-9F40-47E8-9661-D689E54C64FD}" srcOrd="5" destOrd="0" presId="urn:microsoft.com/office/officeart/2009/3/layout/PieProcess"/>
    <dgm:cxn modelId="{D5346359-DCF0-4B6F-9A3B-1BE8A7F2F453}" type="presParOf" srcId="{58D9AA0E-B7B3-4EA9-81F6-59697FF80162}" destId="{DB5C519F-802D-401E-805B-0FE9C0025389}" srcOrd="6" destOrd="0" presId="urn:microsoft.com/office/officeart/2009/3/layout/PieProcess"/>
    <dgm:cxn modelId="{35344FF5-3229-4C98-97AB-4C2A57EE8AAE}" type="presParOf" srcId="{DB5C519F-802D-401E-805B-0FE9C0025389}" destId="{AF3C9FE4-3A10-464F-ADEB-CB920F6F2BB2}" srcOrd="0" destOrd="0" presId="urn:microsoft.com/office/officeart/2009/3/layout/PieProcess"/>
    <dgm:cxn modelId="{998522D3-2BED-4094-BD98-46F2B96AF9FF}" type="presParOf" srcId="{58D9AA0E-B7B3-4EA9-81F6-59697FF80162}" destId="{D286B95F-96B4-45C5-85DA-03F7B79F5BD0}" srcOrd="7" destOrd="0" presId="urn:microsoft.com/office/officeart/2009/3/layout/PieProcess"/>
    <dgm:cxn modelId="{C5B51AF8-E17F-41B2-8E53-417BEEE6EB17}" type="presParOf" srcId="{58D9AA0E-B7B3-4EA9-81F6-59697FF80162}" destId="{E8344625-C48C-4F71-8C96-E56666A6F9C6}" srcOrd="8" destOrd="0" presId="urn:microsoft.com/office/officeart/2009/3/layout/PieProcess"/>
    <dgm:cxn modelId="{E4913609-6020-4BE0-A78F-455FC53D7893}" type="presParOf" srcId="{E8344625-C48C-4F71-8C96-E56666A6F9C6}" destId="{4001674F-3FD0-43B8-BF98-F5A0C5C56E8E}" srcOrd="0" destOrd="0" presId="urn:microsoft.com/office/officeart/2009/3/layout/PieProcess"/>
    <dgm:cxn modelId="{E5C347FF-2A39-4BBD-BE79-94466F891CA2}" type="presParOf" srcId="{E8344625-C48C-4F71-8C96-E56666A6F9C6}" destId="{C732EE84-15D8-47D4-90DB-E01FC109F2B1}" srcOrd="1" destOrd="0" presId="urn:microsoft.com/office/officeart/2009/3/layout/PieProcess"/>
    <dgm:cxn modelId="{1D46EBBB-9AE2-4A7B-B6F1-F54C9567837D}" type="presParOf" srcId="{E8344625-C48C-4F71-8C96-E56666A6F9C6}" destId="{3CB57078-F00B-4C56-8C2F-B71F05A66358}" srcOrd="2" destOrd="0" presId="urn:microsoft.com/office/officeart/2009/3/layout/PieProcess"/>
    <dgm:cxn modelId="{A2FB6499-FE0B-4313-BA89-67635EA420AE}" type="presParOf" srcId="{58D9AA0E-B7B3-4EA9-81F6-59697FF80162}" destId="{9E661BAE-3870-4755-B8E7-47FFCE40AD38}" srcOrd="9" destOrd="0" presId="urn:microsoft.com/office/officeart/2009/3/layout/PieProcess"/>
    <dgm:cxn modelId="{F0CE8A67-6126-4663-9C49-E49BF1E06831}" type="presParOf" srcId="{58D9AA0E-B7B3-4EA9-81F6-59697FF80162}" destId="{614EE4FA-AE4B-4FCA-B0BE-B3468764FCE1}" srcOrd="10" destOrd="0" presId="urn:microsoft.com/office/officeart/2009/3/layout/PieProcess"/>
    <dgm:cxn modelId="{86DBA192-AECB-4B9C-A5F9-A597B965E317}" type="presParOf" srcId="{614EE4FA-AE4B-4FCA-B0BE-B3468764FCE1}" destId="{78BA1943-E1DA-4E9F-A863-C65A725F6A45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277308" y="199"/>
          <a:ext cx="2093712" cy="1256227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noProof="0" dirty="0" smtClean="0"/>
            <a:t>Документація </a:t>
          </a:r>
          <a:endParaRPr lang="uk-UA" sz="1900" kern="1200" noProof="0" dirty="0"/>
        </a:p>
      </dsp:txBody>
      <dsp:txXfrm>
        <a:off x="277308" y="199"/>
        <a:ext cx="2093712" cy="1256227"/>
      </dsp:txXfrm>
    </dsp:sp>
    <dsp:sp modelId="{C593AB34-4B84-4F47-A09D-1663F9F71AFC}">
      <dsp:nvSpPr>
        <dsp:cNvPr id="0" name=""/>
        <dsp:cNvSpPr/>
      </dsp:nvSpPr>
      <dsp:spPr>
        <a:xfrm>
          <a:off x="2580392" y="199"/>
          <a:ext cx="2093712" cy="1256227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noProof="0" dirty="0" smtClean="0"/>
            <a:t>Планування </a:t>
          </a:r>
          <a:endParaRPr lang="uk-UA" sz="1900" kern="1200" noProof="0" dirty="0"/>
        </a:p>
      </dsp:txBody>
      <dsp:txXfrm>
        <a:off x="2580392" y="199"/>
        <a:ext cx="2093712" cy="1256227"/>
      </dsp:txXfrm>
    </dsp:sp>
    <dsp:sp modelId="{917D3CD9-BA5B-404E-931F-223BF970C99B}">
      <dsp:nvSpPr>
        <dsp:cNvPr id="0" name=""/>
        <dsp:cNvSpPr/>
      </dsp:nvSpPr>
      <dsp:spPr>
        <a:xfrm>
          <a:off x="251178" y="1465861"/>
          <a:ext cx="2093712" cy="12562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noProof="0" dirty="0" smtClean="0"/>
            <a:t>Моніторинг </a:t>
          </a:r>
          <a:endParaRPr lang="uk-UA" sz="1900" kern="1200" noProof="0" dirty="0"/>
        </a:p>
      </dsp:txBody>
      <dsp:txXfrm>
        <a:off x="251178" y="1465861"/>
        <a:ext cx="2093712" cy="1256227"/>
      </dsp:txXfrm>
    </dsp:sp>
    <dsp:sp modelId="{4F7EBD7D-DFCF-42D9-919C-E6E65091B79C}">
      <dsp:nvSpPr>
        <dsp:cNvPr id="0" name=""/>
        <dsp:cNvSpPr/>
      </dsp:nvSpPr>
      <dsp:spPr>
        <a:xfrm>
          <a:off x="2580392" y="1465798"/>
          <a:ext cx="2093712" cy="125622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noProof="0" dirty="0" smtClean="0"/>
            <a:t>Взаємодія </a:t>
          </a:r>
          <a:endParaRPr lang="uk-UA" sz="1900" kern="1200" noProof="0" dirty="0"/>
        </a:p>
      </dsp:txBody>
      <dsp:txXfrm>
        <a:off x="2580392" y="1465798"/>
        <a:ext cx="2093712" cy="1256227"/>
      </dsp:txXfrm>
    </dsp:sp>
    <dsp:sp modelId="{CB52FD11-6E75-4074-AC8F-10E0FD59B7A0}">
      <dsp:nvSpPr>
        <dsp:cNvPr id="0" name=""/>
        <dsp:cNvSpPr/>
      </dsp:nvSpPr>
      <dsp:spPr>
        <a:xfrm>
          <a:off x="277308" y="2931397"/>
          <a:ext cx="2093712" cy="1256227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noProof="0" dirty="0" smtClean="0"/>
            <a:t>ІТ-забезпечення</a:t>
          </a:r>
          <a:endParaRPr lang="uk-UA" sz="1900" kern="1200" noProof="0" dirty="0"/>
        </a:p>
      </dsp:txBody>
      <dsp:txXfrm>
        <a:off x="277308" y="2931397"/>
        <a:ext cx="2093712" cy="1256227"/>
      </dsp:txXfrm>
    </dsp:sp>
    <dsp:sp modelId="{76049CD1-75A7-4C80-9C4F-81F0D3E4B5DC}">
      <dsp:nvSpPr>
        <dsp:cNvPr id="0" name=""/>
        <dsp:cNvSpPr/>
      </dsp:nvSpPr>
      <dsp:spPr>
        <a:xfrm>
          <a:off x="2580392" y="2931397"/>
          <a:ext cx="2093712" cy="1256227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noProof="0" dirty="0" smtClean="0"/>
            <a:t>Культура якості</a:t>
          </a:r>
          <a:endParaRPr lang="uk-UA" sz="1900" kern="1200" noProof="0" dirty="0"/>
        </a:p>
      </dsp:txBody>
      <dsp:txXfrm>
        <a:off x="2580392" y="2931397"/>
        <a:ext cx="2093712" cy="1256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F1F33-97AF-4BF0-A8EE-FB8ED2E1A11F}">
      <dsp:nvSpPr>
        <dsp:cNvPr id="0" name=""/>
        <dsp:cNvSpPr/>
      </dsp:nvSpPr>
      <dsp:spPr>
        <a:xfrm>
          <a:off x="3292" y="457582"/>
          <a:ext cx="1149340" cy="1149340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DCD38-66AC-4C52-AC37-6CC93AC48463}">
      <dsp:nvSpPr>
        <dsp:cNvPr id="0" name=""/>
        <dsp:cNvSpPr/>
      </dsp:nvSpPr>
      <dsp:spPr>
        <a:xfrm>
          <a:off x="118226" y="572516"/>
          <a:ext cx="919472" cy="919472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24BD8-40E0-4BE8-9AF0-393476BC5EA8}">
      <dsp:nvSpPr>
        <dsp:cNvPr id="0" name=""/>
        <dsp:cNvSpPr/>
      </dsp:nvSpPr>
      <dsp:spPr>
        <a:xfrm rot="16200000">
          <a:off x="-1318448" y="3043598"/>
          <a:ext cx="3333086" cy="689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проєктування</a:t>
          </a:r>
          <a:endParaRPr lang="uk-UA" sz="3300" kern="1200" dirty="0"/>
        </a:p>
      </dsp:txBody>
      <dsp:txXfrm>
        <a:off x="-1318448" y="3043598"/>
        <a:ext cx="3333086" cy="689604"/>
      </dsp:txXfrm>
    </dsp:sp>
    <dsp:sp modelId="{738559BE-73FF-4BC1-99DD-C4C191A13116}">
      <dsp:nvSpPr>
        <dsp:cNvPr id="0" name=""/>
        <dsp:cNvSpPr/>
      </dsp:nvSpPr>
      <dsp:spPr>
        <a:xfrm>
          <a:off x="807830" y="457582"/>
          <a:ext cx="2702581" cy="459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Стратегія ЗВО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4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dirty="0" smtClean="0"/>
            <a:t>Кадровий резерв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400" kern="1200" dirty="0" smtClean="0"/>
        </a:p>
        <a:p>
          <a:pPr marL="0" marR="0" lvl="0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2400" kern="1200" dirty="0" smtClean="0"/>
            <a:t>Матеріальна база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/>
        </a:p>
      </dsp:txBody>
      <dsp:txXfrm>
        <a:off x="807830" y="457582"/>
        <a:ext cx="2702581" cy="4597360"/>
      </dsp:txXfrm>
    </dsp:sp>
    <dsp:sp modelId="{FCDCE944-BFC0-406B-82BE-E10F9E5423FC}">
      <dsp:nvSpPr>
        <dsp:cNvPr id="0" name=""/>
        <dsp:cNvSpPr/>
      </dsp:nvSpPr>
      <dsp:spPr>
        <a:xfrm>
          <a:off x="3881222" y="457582"/>
          <a:ext cx="1149340" cy="1149340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77488-436C-4B37-AE7C-DC83D24A1FE9}">
      <dsp:nvSpPr>
        <dsp:cNvPr id="0" name=""/>
        <dsp:cNvSpPr/>
      </dsp:nvSpPr>
      <dsp:spPr>
        <a:xfrm>
          <a:off x="3996156" y="572516"/>
          <a:ext cx="919472" cy="919472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19C66-316E-48DC-89F1-67B0FAE792A9}">
      <dsp:nvSpPr>
        <dsp:cNvPr id="0" name=""/>
        <dsp:cNvSpPr/>
      </dsp:nvSpPr>
      <dsp:spPr>
        <a:xfrm rot="16200000">
          <a:off x="2559481" y="3043598"/>
          <a:ext cx="3333086" cy="689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самоаналіз</a:t>
          </a:r>
          <a:endParaRPr lang="uk-UA" sz="3300" kern="1200" dirty="0"/>
        </a:p>
      </dsp:txBody>
      <dsp:txXfrm>
        <a:off x="2559481" y="3043598"/>
        <a:ext cx="3333086" cy="689604"/>
      </dsp:txXfrm>
    </dsp:sp>
    <dsp:sp modelId="{AF3C9FE4-3A10-464F-ADEB-CB920F6F2BB2}">
      <dsp:nvSpPr>
        <dsp:cNvPr id="0" name=""/>
        <dsp:cNvSpPr/>
      </dsp:nvSpPr>
      <dsp:spPr>
        <a:xfrm>
          <a:off x="4685760" y="457582"/>
          <a:ext cx="2298680" cy="459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Освітня діяльність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Локальна нормативна база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Навчально-методичне забезпечення</a:t>
          </a:r>
        </a:p>
      </dsp:txBody>
      <dsp:txXfrm>
        <a:off x="4685760" y="457582"/>
        <a:ext cx="2298680" cy="4597360"/>
      </dsp:txXfrm>
    </dsp:sp>
    <dsp:sp modelId="{4001674F-3FD0-43B8-BF98-F5A0C5C56E8E}">
      <dsp:nvSpPr>
        <dsp:cNvPr id="0" name=""/>
        <dsp:cNvSpPr/>
      </dsp:nvSpPr>
      <dsp:spPr>
        <a:xfrm>
          <a:off x="7355250" y="457582"/>
          <a:ext cx="1149340" cy="1149340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2EE84-15D8-47D4-90DB-E01FC109F2B1}">
      <dsp:nvSpPr>
        <dsp:cNvPr id="0" name=""/>
        <dsp:cNvSpPr/>
      </dsp:nvSpPr>
      <dsp:spPr>
        <a:xfrm>
          <a:off x="7470184" y="572516"/>
          <a:ext cx="919472" cy="9194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57078-F00B-4C56-8C2F-B71F05A66358}">
      <dsp:nvSpPr>
        <dsp:cNvPr id="0" name=""/>
        <dsp:cNvSpPr/>
      </dsp:nvSpPr>
      <dsp:spPr>
        <a:xfrm rot="16200000">
          <a:off x="6033509" y="3043598"/>
          <a:ext cx="3333086" cy="689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акредитація</a:t>
          </a:r>
          <a:endParaRPr lang="uk-UA" sz="3300" kern="1200" dirty="0"/>
        </a:p>
      </dsp:txBody>
      <dsp:txXfrm>
        <a:off x="6033509" y="3043598"/>
        <a:ext cx="3333086" cy="689604"/>
      </dsp:txXfrm>
    </dsp:sp>
    <dsp:sp modelId="{78BA1943-E1DA-4E9F-A863-C65A725F6A45}">
      <dsp:nvSpPr>
        <dsp:cNvPr id="0" name=""/>
        <dsp:cNvSpPr/>
      </dsp:nvSpPr>
      <dsp:spPr>
        <a:xfrm>
          <a:off x="8159789" y="457582"/>
          <a:ext cx="2298680" cy="459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Відповідність ідеї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Відповідність критеріям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Можливість дискусії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 dirty="0"/>
        </a:p>
      </dsp:txBody>
      <dsp:txXfrm>
        <a:off x="8159789" y="457582"/>
        <a:ext cx="2298680" cy="4597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8028BFE-128A-42F1-A11B-7FA9ACDAD49F}" type="datetime1">
              <a:rPr lang="uk-UA" smtClean="0"/>
              <a:t>31.05.2023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uk-UA" smtClean="0"/>
              <a:pPr algn="r" rtl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EE4278A-8B6C-4970-803F-5F8C9103A773}" type="datetime1">
              <a:rPr lang="uk-UA" smtClean="0"/>
              <a:pPr/>
              <a:t>31.05.2023</a:t>
            </a:fld>
            <a:endParaRPr lang="uk-UA" dirty="0"/>
          </a:p>
        </p:txBody>
      </p:sp>
      <p:sp>
        <p:nvSpPr>
          <p:cNvPr id="4" name="Місце для зображення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dirty="0" smtClean="0"/>
              <a:t>Зразки заголовків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uk-UA" dirty="0" smtClean="0"/>
              <a:t>Зразок підзаголовка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grpSp>
        <p:nvGrpSpPr>
          <p:cNvPr id="84" name="Група 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6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7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8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9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0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1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2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3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4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5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6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97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grpSp>
        <p:nvGrpSpPr>
          <p:cNvPr id="98" name="Група 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0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1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2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3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4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5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6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7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8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9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0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111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grpSp>
        <p:nvGrpSpPr>
          <p:cNvPr id="112" name="Група 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4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5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6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7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8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9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0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1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2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3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4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125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126" name="Місце для тексту 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Місце для номера слайда 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7" name="Місце для нижнього колонтитула 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дати 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A37E297-BBE5-47EA-9421-42B6D1076A94}" type="datetime1">
              <a:rPr lang="uk-UA" smtClean="0"/>
              <a:pPr/>
              <a:t>31.05.2023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CDE2EAA9-AA8D-469F-9075-97060C06C645}" type="datetime1">
              <a:rPr lang="uk-UA" smtClean="0"/>
              <a:pPr/>
              <a:t>31.05.2023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grpSp>
        <p:nvGrpSpPr>
          <p:cNvPr id="8" name="Група 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іліні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" name="Полілінія 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grpSp>
          <p:nvGrpSpPr>
            <p:cNvPr id="11" name="Група 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ілінія 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dirty="0"/>
              </a:p>
            </p:txBody>
          </p:sp>
          <p:sp>
            <p:nvSpPr>
              <p:cNvPr id="21" name="Полілінія 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dirty="0"/>
              </a:p>
            </p:txBody>
          </p:sp>
        </p:grpSp>
        <p:sp>
          <p:nvSpPr>
            <p:cNvPr id="12" name="Полілінія 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3" name="Полілінія 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4" name="Полілінія 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5" name="Полілінія 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6" name="Полілінія 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" name="Полілінія 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" name="Полілінія 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" name="Полілінія 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3" name="Місце для зображення 2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614E23D-BC5C-4C31-8216-7C4E94D2E725}" type="datetime1">
              <a:rPr lang="uk-UA" smtClean="0"/>
              <a:pPr/>
              <a:t>31.05.2023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FC3F8FB-B9B6-407F-B651-397F2C68460C}" type="datetime1">
              <a:rPr lang="uk-UA" smtClean="0"/>
              <a:pPr/>
              <a:t>31.05.2023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CBB241-EEC8-4294-AD17-25A955EE8532}" type="datetime1">
              <a:rPr lang="uk-UA" smtClean="0"/>
              <a:pPr/>
              <a:t>31.05.2023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203964C-0CE6-4B48-BA3E-1432582E3429}" type="datetime1">
              <a:rPr lang="uk-UA" smtClean="0"/>
              <a:pPr/>
              <a:t>31.05.2023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4" name="Місце для вмісту 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4333F3-BC16-4265-8824-7CDED5841AB2}" type="datetime1">
              <a:rPr lang="uk-UA" smtClean="0"/>
              <a:pPr/>
              <a:t>31.05.2023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 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5" name="Місце для тексту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 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9" name="Місце для номера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8" name="Місце для нижнього колонтитула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дати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E02068-1416-46EB-8DDA-483E89B32E1E}" type="datetime1">
              <a:rPr lang="uk-UA" smtClean="0"/>
              <a:pPr/>
              <a:t>31.05.2023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5" name="Місце для номера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DCE796-1974-46A8-B1F8-D020B3DDC6BB}" type="datetime1">
              <a:rPr lang="uk-UA" smtClean="0"/>
              <a:pPr/>
              <a:t>31.05.2023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3" name="Місце для нижнього колонтитула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2" name="Місце для дати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4D2F14-88B2-4739-875A-322EA5B86B27}" type="datetime1">
              <a:rPr lang="uk-UA" smtClean="0"/>
              <a:pPr/>
              <a:t>31.05.2023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зображення з підп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grpSp>
        <p:nvGrpSpPr>
          <p:cNvPr id="9" name="Група 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3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4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5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6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1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36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39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grpSp>
        <p:nvGrpSpPr>
          <p:cNvPr id="22" name="Група 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4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5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6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7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8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9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0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1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2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3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4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37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40" name="Місце для тексту 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Місце для номера слайда 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7" name="Місце для нижнього колонтитула 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дати 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4AC9CC-D0B4-4D4C-B143-6BBA8F1C06F2}" type="datetime1">
              <a:rPr lang="uk-UA" smtClean="0"/>
              <a:pPr/>
              <a:t>31.05.2023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зображення з підп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grpSp>
        <p:nvGrpSpPr>
          <p:cNvPr id="52" name="Група 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4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5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6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7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8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9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0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1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2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3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4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79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81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grpSp>
        <p:nvGrpSpPr>
          <p:cNvPr id="84" name="Група 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6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7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8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9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0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1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2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3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4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5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6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78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82" name="Місце для тексту 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grpSp>
        <p:nvGrpSpPr>
          <p:cNvPr id="97" name="Група 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9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0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1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2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3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4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5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6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7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8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9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80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83" name="Місце для тексту 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Місце для номера слайда 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7" name="Місце для нижнього колонтитула 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дати 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CAD4AE-A456-4992-BF47-7F9B5B946A0F}" type="datetime1">
              <a:rPr lang="uk-UA" smtClean="0"/>
              <a:pPr/>
              <a:t>31.05.2023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 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AB281E8D-D242-4D45-B477-5579D7A48CCD}" type="datetime1">
              <a:rPr lang="uk-UA" smtClean="0"/>
              <a:pPr/>
              <a:t>31.05.2023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47004" y="1247502"/>
            <a:ext cx="7586755" cy="4047310"/>
          </a:xfrm>
        </p:spPr>
        <p:txBody>
          <a:bodyPr rtlCol="0">
            <a:normAutofit fontScale="90000"/>
          </a:bodyPr>
          <a:lstStyle/>
          <a:p>
            <a:r>
              <a:rPr lang="uk-UA" dirty="0" smtClean="0"/>
              <a:t>Проблеми </a:t>
            </a:r>
            <a:r>
              <a:rPr lang="uk-UA" dirty="0"/>
              <a:t>стратегічного планування </a:t>
            </a:r>
            <a:r>
              <a:rPr lang="uk-UA" dirty="0" smtClean="0"/>
              <a:t>розвитку</a:t>
            </a:r>
            <a:r>
              <a:rPr lang="en-US" dirty="0" smtClean="0"/>
              <a:t> </a:t>
            </a:r>
            <a:r>
              <a:rPr lang="uk-UA" dirty="0" smtClean="0"/>
              <a:t>внутрішньої системи забезпечення якості в університеті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316481" y="5477691"/>
            <a:ext cx="6244045" cy="1262743"/>
          </a:xfrm>
        </p:spPr>
        <p:txBody>
          <a:bodyPr rtlCol="0">
            <a:normAutofit/>
          </a:bodyPr>
          <a:lstStyle/>
          <a:p>
            <a:pPr rtl="0"/>
            <a:r>
              <a:rPr lang="uk-UA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Олена Єременко, Національне агентство із забезпечення якості вищої освіти</a:t>
            </a:r>
            <a:endParaRPr lang="uk-UA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46" y="198899"/>
            <a:ext cx="1981372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 5"/>
          <p:cNvSpPr>
            <a:spLocks noGrp="1"/>
          </p:cNvSpPr>
          <p:nvPr>
            <p:ph type="title"/>
          </p:nvPr>
        </p:nvSpPr>
        <p:spPr>
          <a:xfrm>
            <a:off x="5388517" y="3377282"/>
            <a:ext cx="3387634" cy="1125049"/>
          </a:xfrm>
        </p:spPr>
        <p:txBody>
          <a:bodyPr rtlCol="0"/>
          <a:lstStyle/>
          <a:p>
            <a:pPr rtl="0"/>
            <a:r>
              <a:rPr lang="uk-UA" dirty="0" smtClean="0"/>
              <a:t>Занадто багато невідомих…</a:t>
            </a:r>
            <a:endParaRPr lang="uk-UA" dirty="0"/>
          </a:p>
        </p:txBody>
      </p:sp>
      <p:pic>
        <p:nvPicPr>
          <p:cNvPr id="4" name="Місце для зображення 3"/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6662" r="6662"/>
          <a:stretch>
            <a:fillRect/>
          </a:stretch>
        </p:blipFill>
        <p:spPr>
          <a:xfrm>
            <a:off x="1035050" y="903288"/>
            <a:ext cx="2994025" cy="2306637"/>
          </a:xfrm>
          <a:prstGeom prst="rect">
            <a:avLst/>
          </a:prstGeom>
        </p:spPr>
      </p:pic>
      <p:pic>
        <p:nvPicPr>
          <p:cNvPr id="5" name="Місце для зображення 4"/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rcRect l="5244" r="5244"/>
          <a:stretch>
            <a:fillRect/>
          </a:stretch>
        </p:blipFill>
        <p:spPr>
          <a:xfrm>
            <a:off x="939800" y="3316288"/>
            <a:ext cx="2994025" cy="2305050"/>
          </a:xfrm>
          <a:prstGeom prst="rect">
            <a:avLst/>
          </a:prstGeom>
        </p:spPr>
      </p:pic>
      <p:sp>
        <p:nvSpPr>
          <p:cNvPr id="10" name="Місце для тексту 9"/>
          <p:cNvSpPr>
            <a:spLocks noGrp="1"/>
          </p:cNvSpPr>
          <p:nvPr>
            <p:ph type="body" sz="half" idx="21"/>
          </p:nvPr>
        </p:nvSpPr>
        <p:spPr>
          <a:xfrm>
            <a:off x="9066213" y="818606"/>
            <a:ext cx="2681649" cy="4915116"/>
          </a:xfrm>
        </p:spPr>
        <p:txBody>
          <a:bodyPr rtlCol="0">
            <a:normAutofit/>
          </a:bodyPr>
          <a:lstStyle/>
          <a:p>
            <a:pPr rtl="0"/>
            <a:endParaRPr lang="uk-UA" sz="2000" dirty="0" smtClean="0"/>
          </a:p>
          <a:p>
            <a:pPr rtl="0"/>
            <a:endParaRPr lang="uk-UA" sz="2000" dirty="0"/>
          </a:p>
          <a:p>
            <a:pPr marL="342900" indent="-342900" rtl="0">
              <a:buFont typeface="Wingdings" panose="05000000000000000000" pitchFamily="2" charset="2"/>
              <a:buChar char="v"/>
            </a:pPr>
            <a:r>
              <a:rPr lang="uk-UA" sz="2000" dirty="0" smtClean="0"/>
              <a:t>Завдання </a:t>
            </a:r>
          </a:p>
          <a:p>
            <a:pPr marL="342900" indent="-342900" rtl="0">
              <a:buFont typeface="Wingdings" panose="05000000000000000000" pitchFamily="2" charset="2"/>
              <a:buChar char="v"/>
            </a:pPr>
            <a:r>
              <a:rPr lang="uk-UA" sz="2000" dirty="0" smtClean="0"/>
              <a:t>Виклики</a:t>
            </a:r>
          </a:p>
          <a:p>
            <a:pPr marL="342900" indent="-342900" rtl="0">
              <a:buFont typeface="Wingdings" panose="05000000000000000000" pitchFamily="2" charset="2"/>
              <a:buChar char="v"/>
            </a:pPr>
            <a:r>
              <a:rPr lang="uk-UA" sz="2000" dirty="0" smtClean="0"/>
              <a:t>Тактика</a:t>
            </a:r>
          </a:p>
          <a:p>
            <a:pPr marL="342900" indent="-342900" rtl="0">
              <a:buFont typeface="Wingdings" panose="05000000000000000000" pitchFamily="2" charset="2"/>
              <a:buChar char="v"/>
            </a:pPr>
            <a:r>
              <a:rPr lang="uk-UA" sz="2000" dirty="0" smtClean="0"/>
              <a:t>Перспективи</a:t>
            </a:r>
          </a:p>
          <a:p>
            <a:pPr marL="342900" indent="-342900" rtl="0">
              <a:buFont typeface="Wingdings" panose="05000000000000000000" pitchFamily="2" charset="2"/>
              <a:buChar char="v"/>
            </a:pPr>
            <a:r>
              <a:rPr lang="uk-UA" sz="2000" dirty="0" smtClean="0"/>
              <a:t>Можливості </a:t>
            </a:r>
          </a:p>
          <a:p>
            <a:pPr rtl="0"/>
            <a:endParaRPr lang="uk-UA" sz="2000" dirty="0"/>
          </a:p>
        </p:txBody>
      </p:sp>
      <p:sp>
        <p:nvSpPr>
          <p:cNvPr id="2" name="Прямокутник 1"/>
          <p:cNvSpPr/>
          <p:nvPr/>
        </p:nvSpPr>
        <p:spPr>
          <a:xfrm>
            <a:off x="5277394" y="461554"/>
            <a:ext cx="360988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Пост-</a:t>
            </a:r>
          </a:p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акредитаційний</a:t>
            </a:r>
            <a:r>
              <a:rPr lang="uk-UA" sz="3200" dirty="0" smtClean="0"/>
              <a:t>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моніторинг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6351" y="294304"/>
            <a:ext cx="1981372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93042025"/>
              </p:ext>
            </p:extLst>
          </p:nvPr>
        </p:nvGraphicFramePr>
        <p:xfrm>
          <a:off x="690746" y="1776549"/>
          <a:ext cx="10461762" cy="5512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 1"/>
          <p:cNvSpPr txBox="1">
            <a:spLocks/>
          </p:cNvSpPr>
          <p:nvPr/>
        </p:nvSpPr>
        <p:spPr>
          <a:xfrm>
            <a:off x="2926080" y="600891"/>
            <a:ext cx="8197534" cy="1175657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Крок за кроком 2. Вимірювання та оцінювання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189" y="370504"/>
            <a:ext cx="1981372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Дякую за увагу, 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-449" b="13987"/>
          <a:stretch/>
        </p:blipFill>
        <p:spPr>
          <a:xfrm>
            <a:off x="287972" y="880960"/>
            <a:ext cx="6991366" cy="3969713"/>
          </a:xfrm>
          <a:prstGeom prst="rect">
            <a:avLst/>
          </a:prstGeom>
        </p:spPr>
      </p:pic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7445829" y="3555523"/>
            <a:ext cx="4563291" cy="2388077"/>
          </a:xfrm>
        </p:spPr>
        <p:txBody>
          <a:bodyPr rtlCol="0">
            <a:normAutofit/>
          </a:bodyPr>
          <a:lstStyle/>
          <a:p>
            <a:pPr rtl="0"/>
            <a:r>
              <a:rPr lang="uk-UA" sz="3200" dirty="0" smtClean="0"/>
              <a:t>СПІВПРАЦЮЙМО!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492891" y="496389"/>
            <a:ext cx="3840480" cy="5425440"/>
          </a:xfrm>
        </p:spPr>
        <p:txBody>
          <a:bodyPr rtlCol="0">
            <a:normAutofit fontScale="90000"/>
          </a:bodyPr>
          <a:lstStyle/>
          <a:p>
            <a:r>
              <a:rPr lang="ru-RU" dirty="0" err="1"/>
              <a:t>Лідерство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людям про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 та </a:t>
            </a:r>
            <a:r>
              <a:rPr lang="ru-RU" dirty="0" err="1" smtClean="0"/>
              <a:t>потенціал</a:t>
            </a:r>
            <a:r>
              <a:rPr lang="ru-RU" dirty="0" smtClean="0"/>
              <a:t> </a:t>
            </a:r>
            <a:r>
              <a:rPr lang="ru-RU" dirty="0"/>
              <a:t>так, </a:t>
            </a:r>
            <a:r>
              <a:rPr lang="ru-RU" dirty="0" err="1"/>
              <a:t>щоб</a:t>
            </a:r>
            <a:r>
              <a:rPr lang="ru-RU" dirty="0"/>
              <a:t> вони </a:t>
            </a:r>
            <a:r>
              <a:rPr lang="ru-RU" dirty="0" err="1"/>
              <a:t>надихалися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і </a:t>
            </a:r>
            <a:r>
              <a:rPr lang="ru-RU" dirty="0" err="1"/>
              <a:t>розвивали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800" i="1" dirty="0" err="1" smtClean="0"/>
              <a:t>Стівен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Кові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54" y="1330347"/>
            <a:ext cx="6036535" cy="402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3135086" y="748937"/>
            <a:ext cx="7988529" cy="2908663"/>
          </a:xfrm>
        </p:spPr>
        <p:txBody>
          <a:bodyPr rtlCol="0">
            <a:normAutofit/>
          </a:bodyPr>
          <a:lstStyle/>
          <a:p>
            <a:pPr rtl="0"/>
            <a:r>
              <a:rPr lang="uk-UA" dirty="0" smtClean="0"/>
              <a:t>Як ви бачите стратегію розвитку внутрішньої системи якості?</a:t>
            </a:r>
            <a:endParaRPr lang="uk-UA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3544389" y="4371702"/>
            <a:ext cx="8482148" cy="102761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НАЙВАЖЛИВІШЕ – РОЗУМІТИ    </a:t>
            </a:r>
          </a:p>
          <a:p>
            <a:pPr rtl="0"/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МЕТУ!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83" y="91829"/>
            <a:ext cx="1981372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2699656" y="304800"/>
            <a:ext cx="8423957" cy="1219200"/>
          </a:xfrm>
        </p:spPr>
        <p:txBody>
          <a:bodyPr rtlCol="0"/>
          <a:lstStyle/>
          <a:p>
            <a:r>
              <a:rPr lang="uk-UA" dirty="0" smtClean="0"/>
              <a:t>Принципи внутрішньої системи якості у ЗВО</a:t>
            </a:r>
            <a:endParaRPr lang="uk-UA" dirty="0"/>
          </a:p>
        </p:txBody>
      </p:sp>
      <p:pic>
        <p:nvPicPr>
          <p:cNvPr id="2" name="Місце для зображення 1"/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1115" r="111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" name="Місце для тексту 8"/>
          <p:cNvSpPr>
            <a:spLocks noGrp="1"/>
          </p:cNvSpPr>
          <p:nvPr>
            <p:ph type="body" sz="half" idx="2"/>
          </p:nvPr>
        </p:nvSpPr>
        <p:spPr>
          <a:xfrm>
            <a:off x="679269" y="4947405"/>
            <a:ext cx="3299143" cy="914400"/>
          </a:xfrm>
        </p:spPr>
        <p:txBody>
          <a:bodyPr rtlCol="0">
            <a:normAutofit/>
          </a:bodyPr>
          <a:lstStyle/>
          <a:p>
            <a:pPr algn="r" rtl="0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ОСОБЛИВІСТЬ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3" name="Місце для зображення 2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1086" r="108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" name="Місце для тексту 12"/>
          <p:cNvSpPr>
            <a:spLocks noGrp="1"/>
          </p:cNvSpPr>
          <p:nvPr>
            <p:ph type="body" sz="half" idx="21"/>
          </p:nvPr>
        </p:nvSpPr>
        <p:spPr>
          <a:xfrm>
            <a:off x="4458789" y="4947405"/>
            <a:ext cx="3291840" cy="914400"/>
          </a:xfrm>
        </p:spPr>
        <p:txBody>
          <a:bodyPr rtlCol="0">
            <a:normAutofit/>
          </a:bodyPr>
          <a:lstStyle/>
          <a:p>
            <a:pPr algn="ctr" rtl="0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ПРОЗОРІСТЬ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зображення 3"/>
          <p:cNvPicPr>
            <a:picLocks noGrp="1" noChangeAspect="1"/>
          </p:cNvPicPr>
          <p:nvPr>
            <p:ph type="pic" sz="quarter" idx="20"/>
          </p:nvPr>
        </p:nvPicPr>
        <p:blipFill>
          <a:blip r:embed="rId4"/>
          <a:srcRect l="1115" r="111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" name="Місце для тексту 13"/>
          <p:cNvSpPr>
            <a:spLocks noGrp="1"/>
          </p:cNvSpPr>
          <p:nvPr>
            <p:ph type="body" sz="half" idx="22"/>
          </p:nvPr>
        </p:nvSpPr>
        <p:spPr/>
        <p:txBody>
          <a:bodyPr rtlCol="0">
            <a:normAutofit/>
          </a:bodyPr>
          <a:lstStyle/>
          <a:p>
            <a:pPr rtl="0"/>
            <a:r>
              <a:rPr lang="uk-UA" sz="2400" dirty="0" smtClean="0"/>
              <a:t>СИСТЕМНІСТЬ  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68" y="304800"/>
            <a:ext cx="1981372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0298" y="17027"/>
            <a:ext cx="10058402" cy="1219200"/>
          </a:xfrm>
        </p:spPr>
        <p:txBody>
          <a:bodyPr rtlCol="0"/>
          <a:lstStyle/>
          <a:p>
            <a:pPr rtl="0"/>
            <a:r>
              <a:rPr lang="uk-UA" dirty="0" smtClean="0"/>
              <a:t>Складові/результати </a:t>
            </a:r>
            <a:endParaRPr lang="uk-UA" dirty="0"/>
          </a:p>
        </p:txBody>
      </p:sp>
      <p:sp>
        <p:nvSpPr>
          <p:cNvPr id="4" name="Місце для вмісту 3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Принципи та процедури</a:t>
            </a:r>
          </a:p>
          <a:p>
            <a:pPr rtl="0"/>
            <a:r>
              <a:rPr lang="uk-UA" dirty="0" smtClean="0"/>
              <a:t>Опитування </a:t>
            </a:r>
          </a:p>
          <a:p>
            <a:pPr rtl="0"/>
            <a:r>
              <a:rPr lang="uk-UA" dirty="0" smtClean="0"/>
              <a:t>Перегляд ОП</a:t>
            </a:r>
          </a:p>
          <a:p>
            <a:pPr rtl="0"/>
            <a:r>
              <a:rPr lang="uk-UA" dirty="0" smtClean="0"/>
              <a:t>Ресурси </a:t>
            </a:r>
          </a:p>
          <a:p>
            <a:pPr rtl="0"/>
            <a:r>
              <a:rPr lang="uk-UA" dirty="0" smtClean="0"/>
              <a:t>Особисте зростання</a:t>
            </a:r>
          </a:p>
          <a:p>
            <a:pPr rtl="0"/>
            <a:r>
              <a:rPr lang="uk-UA" dirty="0" smtClean="0"/>
              <a:t>Ефективне управління</a:t>
            </a:r>
          </a:p>
          <a:p>
            <a:pPr rtl="0"/>
            <a:r>
              <a:rPr lang="uk-UA" dirty="0" smtClean="0"/>
              <a:t>Академічна доброчесність</a:t>
            </a:r>
            <a:endParaRPr lang="uk-UA" dirty="0"/>
          </a:p>
        </p:txBody>
      </p:sp>
      <p:graphicFrame>
        <p:nvGraphicFramePr>
          <p:cNvPr id="9" name="Місце для вмісту 8" descr="Простий блочний список, у якому відображено 6 груп у різнокольорових прямокутниках, упорядкованих за рядками зліва направо та зверху вниз по 2 прямокутника в кожному рядку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131647"/>
              </p:ext>
            </p:extLst>
          </p:nvPr>
        </p:nvGraphicFramePr>
        <p:xfrm>
          <a:off x="61722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057" y="187624"/>
            <a:ext cx="1981372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490650" y="304800"/>
            <a:ext cx="8632963" cy="1219200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Найважливіший ресурс – головні 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     </a:t>
            </a:r>
            <a:r>
              <a:rPr lang="uk-UA" dirty="0" err="1" smtClean="0"/>
              <a:t>стейкголдери</a:t>
            </a:r>
            <a:endParaRPr lang="uk-UA" dirty="0"/>
          </a:p>
        </p:txBody>
      </p:sp>
      <p:graphicFrame>
        <p:nvGraphicFramePr>
          <p:cNvPr id="5" name="Місце для вмісту 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1013288"/>
              </p:ext>
            </p:extLst>
          </p:nvPr>
        </p:nvGraphicFramePr>
        <p:xfrm>
          <a:off x="1193072" y="1776549"/>
          <a:ext cx="10415456" cy="42656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03864">
                  <a:extLst>
                    <a:ext uri="{9D8B030D-6E8A-4147-A177-3AD203B41FA5}">
                      <a16:colId xmlns:a16="http://schemas.microsoft.com/office/drawing/2014/main" val="1087727034"/>
                    </a:ext>
                  </a:extLst>
                </a:gridCol>
                <a:gridCol w="260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0251">
                <a:tc>
                  <a:txBody>
                    <a:bodyPr/>
                    <a:lstStyle/>
                    <a:p>
                      <a:pPr rtl="0"/>
                      <a:endParaRPr lang="uk-UA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 smtClean="0"/>
                        <a:t>Опитування </a:t>
                      </a:r>
                      <a:endParaRPr lang="uk-UA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dirty="0" smtClean="0"/>
                        <a:t>Залучення до …</a:t>
                      </a:r>
                      <a:endParaRPr lang="uk-UA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dirty="0" smtClean="0"/>
                        <a:t>Як систематизувати</a:t>
                      </a:r>
                      <a:endParaRPr lang="uk-UA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2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Здобувачі вищої освіти</a:t>
                      </a:r>
                    </a:p>
                    <a:p>
                      <a:pPr rtl="0"/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 smtClean="0"/>
                        <a:t>Задоволення</a:t>
                      </a:r>
                      <a:r>
                        <a:rPr lang="uk-UA" baseline="0" dirty="0" smtClean="0"/>
                        <a:t> освітній процесом, об</a:t>
                      </a:r>
                      <a:r>
                        <a:rPr lang="en-US" baseline="0" dirty="0" smtClean="0"/>
                        <a:t>’</a:t>
                      </a:r>
                      <a:r>
                        <a:rPr lang="uk-UA" baseline="0" dirty="0" err="1" smtClean="0"/>
                        <a:t>єктивне</a:t>
                      </a:r>
                      <a:r>
                        <a:rPr lang="uk-UA" baseline="0" dirty="0" smtClean="0"/>
                        <a:t> оцінювання тощо</a:t>
                      </a:r>
                      <a:endParaRPr lang="uk-UA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0"/>
                      <a:r>
                        <a:rPr lang="uk-UA" dirty="0" smtClean="0"/>
                        <a:t>Удосконалення ОП, моніторингу ВСЗЯО,</a:t>
                      </a:r>
                    </a:p>
                    <a:p>
                      <a:pPr algn="ctr" rtl="0"/>
                      <a:r>
                        <a:rPr lang="uk-UA" dirty="0" smtClean="0"/>
                        <a:t>Становлення</a:t>
                      </a:r>
                      <a:r>
                        <a:rPr lang="uk-UA" baseline="0" dirty="0" smtClean="0"/>
                        <a:t> культури якості освіти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dirty="0" smtClean="0"/>
                        <a:t>Узагальнення, обговорення, рішення</a:t>
                      </a:r>
                      <a:endParaRPr lang="uk-U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2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Науково-педагогічні працівники</a:t>
                      </a:r>
                    </a:p>
                    <a:p>
                      <a:pPr rtl="0"/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 smtClean="0"/>
                        <a:t>Розуміння місця ОК в СЗЯО,</a:t>
                      </a:r>
                    </a:p>
                    <a:p>
                      <a:pPr rtl="0"/>
                      <a:r>
                        <a:rPr lang="uk-UA" dirty="0" smtClean="0"/>
                        <a:t>Розуміння власної</a:t>
                      </a:r>
                      <a:r>
                        <a:rPr lang="uk-UA" baseline="0" dirty="0" smtClean="0"/>
                        <a:t> ролі у ЗВО</a:t>
                      </a:r>
                      <a:endParaRPr lang="uk-UA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0"/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dirty="0" smtClean="0"/>
                        <a:t>Дискусія, планування,</a:t>
                      </a:r>
                    </a:p>
                    <a:p>
                      <a:pPr algn="ctr" rtl="0"/>
                      <a:r>
                        <a:rPr lang="uk-UA" dirty="0" smtClean="0"/>
                        <a:t>вдосконалення</a:t>
                      </a:r>
                      <a:endParaRPr lang="uk-U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251">
                <a:tc>
                  <a:txBody>
                    <a:bodyPr/>
                    <a:lstStyle/>
                    <a:p>
                      <a:pPr rtl="0"/>
                      <a:r>
                        <a:rPr lang="uk-UA" dirty="0" smtClean="0"/>
                        <a:t>Роботодавці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 smtClean="0"/>
                        <a:t>Можливості удосконалення ОП,</a:t>
                      </a:r>
                    </a:p>
                    <a:p>
                      <a:pPr rtl="0"/>
                      <a:r>
                        <a:rPr lang="uk-UA" dirty="0" smtClean="0"/>
                        <a:t>Якість випускників</a:t>
                      </a:r>
                      <a:endParaRPr lang="uk-UA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0"/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dirty="0" smtClean="0"/>
                        <a:t>Інформування, спільні</a:t>
                      </a:r>
                      <a:r>
                        <a:rPr lang="uk-UA" baseline="0" dirty="0" smtClean="0"/>
                        <a:t> проєкти</a:t>
                      </a:r>
                      <a:endParaRPr lang="uk-U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86" y="304800"/>
            <a:ext cx="1981372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812868" y="304800"/>
            <a:ext cx="8310745" cy="896983"/>
          </a:xfrm>
        </p:spPr>
        <p:txBody>
          <a:bodyPr rtlCol="0"/>
          <a:lstStyle/>
          <a:p>
            <a:pPr rtl="0"/>
            <a:r>
              <a:rPr lang="uk-UA" dirty="0" smtClean="0"/>
              <a:t>Проблеми як вони є</a:t>
            </a:r>
            <a:endParaRPr lang="uk-UA" dirty="0"/>
          </a:p>
        </p:txBody>
      </p:sp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Забезпечте мене всім – і я буду працювати</a:t>
            </a:r>
          </a:p>
          <a:p>
            <a:pPr rtl="0"/>
            <a:r>
              <a:rPr lang="uk-UA" dirty="0" smtClean="0"/>
              <a:t>Від мене нічого не залежить</a:t>
            </a:r>
          </a:p>
          <a:p>
            <a:pPr rtl="0"/>
            <a:r>
              <a:rPr lang="uk-UA" dirty="0" smtClean="0"/>
              <a:t>Підтримка тотожна «потуранню»</a:t>
            </a:r>
          </a:p>
          <a:p>
            <a:pPr rtl="0"/>
            <a:r>
              <a:rPr lang="uk-UA" dirty="0" smtClean="0"/>
              <a:t>Надто багато паперів</a:t>
            </a:r>
          </a:p>
          <a:p>
            <a:pPr rtl="0"/>
            <a:r>
              <a:rPr lang="uk-UA" dirty="0" smtClean="0"/>
              <a:t>Тільки я знаю, як потрібно</a:t>
            </a:r>
          </a:p>
          <a:p>
            <a:r>
              <a:rPr lang="uk-UA" dirty="0" smtClean="0"/>
              <a:t>Існує вища освіта </a:t>
            </a:r>
            <a:r>
              <a:rPr lang="en-US" dirty="0" smtClean="0"/>
              <a:t>N (</a:t>
            </a:r>
            <a:r>
              <a:rPr lang="uk-UA" dirty="0" smtClean="0"/>
              <a:t>медична</a:t>
            </a:r>
            <a:r>
              <a:rPr lang="uk-UA" dirty="0"/>
              <a:t>, педагогічна, </a:t>
            </a:r>
            <a:r>
              <a:rPr lang="uk-UA" dirty="0" smtClean="0"/>
              <a:t>мистецька</a:t>
            </a:r>
            <a:r>
              <a:rPr lang="en-US" dirty="0" smtClean="0"/>
              <a:t> </a:t>
            </a:r>
            <a:r>
              <a:rPr lang="uk-UA" dirty="0" smtClean="0"/>
              <a:t>тощо) </a:t>
            </a:r>
          </a:p>
          <a:p>
            <a:pPr rtl="0"/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062" y="2011680"/>
            <a:ext cx="2727961" cy="27279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34" y="228989"/>
            <a:ext cx="1981372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 5"/>
          <p:cNvSpPr>
            <a:spLocks noGrp="1"/>
          </p:cNvSpPr>
          <p:nvPr>
            <p:ph type="title"/>
          </p:nvPr>
        </p:nvSpPr>
        <p:spPr>
          <a:xfrm>
            <a:off x="2943496" y="304799"/>
            <a:ext cx="8180117" cy="1216152"/>
          </a:xfrm>
        </p:spPr>
        <p:txBody>
          <a:bodyPr rtlCol="0"/>
          <a:lstStyle/>
          <a:p>
            <a:pPr rtl="0"/>
            <a:r>
              <a:rPr lang="uk-UA" dirty="0" smtClean="0"/>
              <a:t>Лідерство командне і особисте: проєктування та розвиток ОП</a:t>
            </a:r>
            <a:endParaRPr lang="uk-UA" dirty="0"/>
          </a:p>
        </p:txBody>
      </p:sp>
      <p:pic>
        <p:nvPicPr>
          <p:cNvPr id="2" name="Місце для зображення 1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28181" b="2818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Місце для тексту 6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rtl="0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 як команда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Місце для зображення 2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t="1781" b="178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0" name="Місце для тексту 9"/>
          <p:cNvSpPr>
            <a:spLocks noGrp="1"/>
          </p:cNvSpPr>
          <p:nvPr>
            <p:ph type="body" sz="half" idx="19"/>
          </p:nvPr>
        </p:nvSpPr>
        <p:spPr/>
        <p:txBody>
          <a:bodyPr rtlCol="0">
            <a:normAutofit/>
          </a:bodyPr>
          <a:lstStyle/>
          <a:p>
            <a:pPr rtl="0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і місце гаранта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34" y="304799"/>
            <a:ext cx="1981372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3056708" y="513806"/>
            <a:ext cx="8066905" cy="1167356"/>
          </a:xfrm>
        </p:spPr>
        <p:txBody>
          <a:bodyPr rtlCol="0"/>
          <a:lstStyle/>
          <a:p>
            <a:pPr rtl="0"/>
            <a:r>
              <a:rPr lang="uk-UA" dirty="0" smtClean="0"/>
              <a:t>Крок за кроком 1. Осмислення та організація </a:t>
            </a:r>
            <a:endParaRPr lang="uk-UA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Мікрорівень	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uk-UA" dirty="0" smtClean="0"/>
              <a:t>Усвідомлення відповідальності</a:t>
            </a:r>
          </a:p>
          <a:p>
            <a:pPr rtl="0"/>
            <a:r>
              <a:rPr lang="uk-UA" dirty="0" smtClean="0"/>
              <a:t>Удосконалення ОК</a:t>
            </a:r>
          </a:p>
          <a:p>
            <a:pPr rtl="0"/>
            <a:r>
              <a:rPr lang="uk-UA" dirty="0" smtClean="0"/>
              <a:t>Академічна свобода	</a:t>
            </a:r>
            <a:endParaRPr lang="uk-UA" dirty="0"/>
          </a:p>
        </p:txBody>
      </p:sp>
      <p:sp>
        <p:nvSpPr>
          <p:cNvPr id="5" name="Місце для тексту 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Макрорівень 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Делегування повноважень</a:t>
            </a:r>
          </a:p>
          <a:p>
            <a:pPr rtl="0"/>
            <a:r>
              <a:rPr lang="uk-UA" dirty="0" smtClean="0"/>
              <a:t>Супровід процесу вдосконалення ОК</a:t>
            </a:r>
          </a:p>
          <a:p>
            <a:pPr rtl="0"/>
            <a:r>
              <a:rPr lang="uk-UA" dirty="0" smtClean="0"/>
              <a:t>Сприяння академічній свободі</a:t>
            </a:r>
          </a:p>
          <a:p>
            <a:pPr rtl="0"/>
            <a:endParaRPr lang="uk-UA" dirty="0" smtClean="0"/>
          </a:p>
          <a:p>
            <a:pPr rtl="0"/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88" y="396629"/>
            <a:ext cx="1981372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Ілюстрація природи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8_TF03431377" id="{41656BBC-55E8-4CFB-B338-193F37B0F879}" vid="{ABFC4142-456E-44EA-A2E5-A99F1076C736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648</TotalTime>
  <Words>283</Words>
  <Application>Microsoft Office PowerPoint</Application>
  <PresentationFormat>Широкий екран</PresentationFormat>
  <Paragraphs>89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Segoe Print</vt:lpstr>
      <vt:lpstr>Wingdings</vt:lpstr>
      <vt:lpstr>Ілюстрація природи 16x9</vt:lpstr>
      <vt:lpstr>Проблеми стратегічного планування розвитку внутрішньої системи забезпечення якості в університеті</vt:lpstr>
      <vt:lpstr>Лідерство — це здатність говорити людям про їхню цінність та потенціал так, щоб вони надихалися цим і розвивали в собі ці якості.  Стівен Кові</vt:lpstr>
      <vt:lpstr>Як ви бачите стратегію розвитку внутрішньої системи якості?</vt:lpstr>
      <vt:lpstr>Принципи внутрішньої системи якості у ЗВО</vt:lpstr>
      <vt:lpstr>Складові/результати </vt:lpstr>
      <vt:lpstr>   Найважливіший ресурс – головні                                   стейкголдери</vt:lpstr>
      <vt:lpstr>Проблеми як вони є</vt:lpstr>
      <vt:lpstr>Лідерство командне і особисте: проєктування та розвиток ОП</vt:lpstr>
      <vt:lpstr>Крок за кроком 1. Осмислення та організація </vt:lpstr>
      <vt:lpstr>Занадто багато невідомих…</vt:lpstr>
      <vt:lpstr>Презентація PowerPoint</vt:lpstr>
      <vt:lpstr>Дякую за увагу,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Olena Yeremenko</dc:creator>
  <cp:lastModifiedBy>Olena Yeremenko</cp:lastModifiedBy>
  <cp:revision>26</cp:revision>
  <dcterms:created xsi:type="dcterms:W3CDTF">2023-05-28T06:48:20Z</dcterms:created>
  <dcterms:modified xsi:type="dcterms:W3CDTF">2023-05-31T16:56:26Z</dcterms:modified>
</cp:coreProperties>
</file>