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346" r:id="rId3"/>
    <p:sldId id="357" r:id="rId4"/>
    <p:sldId id="343" r:id="rId5"/>
    <p:sldId id="347" r:id="rId6"/>
    <p:sldId id="342" r:id="rId7"/>
    <p:sldId id="348" r:id="rId8"/>
    <p:sldId id="349" r:id="rId9"/>
    <p:sldId id="350" r:id="rId10"/>
    <p:sldId id="325" r:id="rId11"/>
    <p:sldId id="351" r:id="rId12"/>
    <p:sldId id="352" r:id="rId13"/>
    <p:sldId id="353" r:id="rId14"/>
    <p:sldId id="354" r:id="rId15"/>
    <p:sldId id="356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982" autoAdjust="0"/>
    <p:restoredTop sz="94660"/>
  </p:normalViewPr>
  <p:slideViewPr>
    <p:cSldViewPr showGuides="1">
      <p:cViewPr>
        <p:scale>
          <a:sx n="70" d="100"/>
          <a:sy n="70" d="100"/>
        </p:scale>
        <p:origin x="-534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AB33B-660B-47B2-BB3F-AC83CFBA91D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2586FD46-2F3C-4CCC-9A39-17E4149C8AB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2400" b="1" dirty="0" smtClean="0">
              <a:latin typeface="+mn-lt"/>
            </a:rPr>
            <a:t>Кваліфікація</a:t>
          </a:r>
          <a:endParaRPr lang="uk-UA" sz="2400" b="1" dirty="0">
            <a:latin typeface="+mn-lt"/>
          </a:endParaRPr>
        </a:p>
      </dgm:t>
    </dgm:pt>
    <dgm:pt modelId="{FB650A11-2306-4D03-A25A-CD5F7079E8FD}" type="parTrans" cxnId="{CCC21EEF-6C7F-4C4A-96EF-7D6292DBB3BA}">
      <dgm:prSet/>
      <dgm:spPr/>
      <dgm:t>
        <a:bodyPr/>
        <a:lstStyle/>
        <a:p>
          <a:endParaRPr lang="uk-UA"/>
        </a:p>
      </dgm:t>
    </dgm:pt>
    <dgm:pt modelId="{CB717A41-9FE2-486D-BFAB-578BE4733F03}" type="sibTrans" cxnId="{CCC21EEF-6C7F-4C4A-96EF-7D6292DBB3BA}">
      <dgm:prSet/>
      <dgm:spPr/>
      <dgm:t>
        <a:bodyPr/>
        <a:lstStyle/>
        <a:p>
          <a:endParaRPr lang="uk-UA"/>
        </a:p>
      </dgm:t>
    </dgm:pt>
    <dgm:pt modelId="{198E360B-8A41-4217-A3E8-3664A9614687}">
      <dgm:prSet phldrT="[Текст]" custT="1"/>
      <dgm:spPr/>
      <dgm:t>
        <a:bodyPr/>
        <a:lstStyle/>
        <a:p>
          <a:r>
            <a:rPr lang="uk-UA" sz="2000" b="1" dirty="0"/>
            <a:t>Професійна</a:t>
          </a:r>
        </a:p>
      </dgm:t>
    </dgm:pt>
    <dgm:pt modelId="{22D400AD-8ECE-4423-81E4-2861A3BA8AF2}" type="parTrans" cxnId="{6ECFA214-47F8-43F0-8774-38239DC32585}">
      <dgm:prSet/>
      <dgm:spPr/>
      <dgm:t>
        <a:bodyPr/>
        <a:lstStyle/>
        <a:p>
          <a:endParaRPr lang="uk-UA"/>
        </a:p>
      </dgm:t>
    </dgm:pt>
    <dgm:pt modelId="{7E12AB5A-F051-4E80-AC96-8B90821B0DCA}" type="sibTrans" cxnId="{6ECFA214-47F8-43F0-8774-38239DC32585}">
      <dgm:prSet/>
      <dgm:spPr/>
      <dgm:t>
        <a:bodyPr/>
        <a:lstStyle/>
        <a:p>
          <a:endParaRPr lang="uk-UA"/>
        </a:p>
      </dgm:t>
    </dgm:pt>
    <dgm:pt modelId="{57100FEF-3509-4792-B4AA-C98F352A40C5}">
      <dgm:prSet phldrT="[Текст]" custT="1"/>
      <dgm:spPr/>
      <dgm:t>
        <a:bodyPr/>
        <a:lstStyle/>
        <a:p>
          <a:r>
            <a:rPr lang="uk-UA" sz="2000" b="1" dirty="0"/>
            <a:t>Повна</a:t>
          </a:r>
          <a:endParaRPr lang="uk-UA" sz="2400" b="1" dirty="0"/>
        </a:p>
      </dgm:t>
    </dgm:pt>
    <dgm:pt modelId="{CCC29E90-E575-4A4C-8C4A-6722AAD15C3D}" type="parTrans" cxnId="{5499B9F4-1003-4050-A0F0-ED03CBB2A595}">
      <dgm:prSet/>
      <dgm:spPr/>
      <dgm:t>
        <a:bodyPr/>
        <a:lstStyle/>
        <a:p>
          <a:endParaRPr lang="uk-UA"/>
        </a:p>
      </dgm:t>
    </dgm:pt>
    <dgm:pt modelId="{02CC00A9-3B60-4808-823D-4B747828B67F}" type="sibTrans" cxnId="{5499B9F4-1003-4050-A0F0-ED03CBB2A595}">
      <dgm:prSet/>
      <dgm:spPr/>
      <dgm:t>
        <a:bodyPr/>
        <a:lstStyle/>
        <a:p>
          <a:endParaRPr lang="uk-UA"/>
        </a:p>
      </dgm:t>
    </dgm:pt>
    <dgm:pt modelId="{3CC96923-1963-4378-845A-B484E23D9A95}">
      <dgm:prSet phldrT="[Текст]" custT="1"/>
      <dgm:spPr/>
      <dgm:t>
        <a:bodyPr/>
        <a:lstStyle/>
        <a:p>
          <a:r>
            <a:rPr lang="uk-UA" sz="2000" b="1" dirty="0"/>
            <a:t>Часткова</a:t>
          </a:r>
          <a:r>
            <a:rPr lang="uk-UA" sz="2000" b="1" baseline="0" dirty="0"/>
            <a:t> </a:t>
          </a:r>
          <a:endParaRPr lang="uk-UA" sz="2400" b="1" dirty="0"/>
        </a:p>
      </dgm:t>
    </dgm:pt>
    <dgm:pt modelId="{05D99996-7C9A-4584-B91A-AE1B539367E5}" type="parTrans" cxnId="{E4DF5BE3-A09B-41E7-B546-5099695C21D5}">
      <dgm:prSet/>
      <dgm:spPr/>
      <dgm:t>
        <a:bodyPr/>
        <a:lstStyle/>
        <a:p>
          <a:endParaRPr lang="uk-UA"/>
        </a:p>
      </dgm:t>
    </dgm:pt>
    <dgm:pt modelId="{0B9BC47D-6A8E-4895-9B50-B53B0977343B}" type="sibTrans" cxnId="{E4DF5BE3-A09B-41E7-B546-5099695C21D5}">
      <dgm:prSet/>
      <dgm:spPr/>
      <dgm:t>
        <a:bodyPr/>
        <a:lstStyle/>
        <a:p>
          <a:endParaRPr lang="uk-UA"/>
        </a:p>
      </dgm:t>
    </dgm:pt>
    <dgm:pt modelId="{5F926EAA-C0D3-4D83-9B61-88C682107C25}">
      <dgm:prSet phldrT="[Текст]" custT="1"/>
      <dgm:spPr/>
      <dgm:t>
        <a:bodyPr/>
        <a:lstStyle/>
        <a:p>
          <a:r>
            <a:rPr lang="uk-UA" sz="2000" b="1" dirty="0"/>
            <a:t>Освітня</a:t>
          </a:r>
          <a:endParaRPr lang="uk-UA" sz="1400" b="1" dirty="0"/>
        </a:p>
      </dgm:t>
    </dgm:pt>
    <dgm:pt modelId="{74D7BE99-050F-498D-9E33-4DBA73BEC714}" type="parTrans" cxnId="{23449C39-F13C-493C-813C-92F6795DB086}">
      <dgm:prSet/>
      <dgm:spPr/>
      <dgm:t>
        <a:bodyPr/>
        <a:lstStyle/>
        <a:p>
          <a:endParaRPr lang="uk-UA"/>
        </a:p>
      </dgm:t>
    </dgm:pt>
    <dgm:pt modelId="{0EE35E16-5FD6-4E57-826A-ED81AB711833}" type="sibTrans" cxnId="{23449C39-F13C-493C-813C-92F6795DB086}">
      <dgm:prSet/>
      <dgm:spPr/>
      <dgm:t>
        <a:bodyPr/>
        <a:lstStyle/>
        <a:p>
          <a:endParaRPr lang="uk-UA"/>
        </a:p>
      </dgm:t>
    </dgm:pt>
    <dgm:pt modelId="{DEF871CC-4698-4A92-83A6-7597F098275C}">
      <dgm:prSet phldrT="[Текст]" custT="1"/>
      <dgm:spPr/>
      <dgm:t>
        <a:bodyPr/>
        <a:lstStyle/>
        <a:p>
          <a:r>
            <a:rPr lang="uk-UA" sz="2000" b="1" dirty="0"/>
            <a:t>Повна</a:t>
          </a:r>
        </a:p>
      </dgm:t>
    </dgm:pt>
    <dgm:pt modelId="{584C2733-59F6-4723-834A-61A82BD69497}" type="parTrans" cxnId="{60E51528-11F3-4F61-821F-490C093358CE}">
      <dgm:prSet/>
      <dgm:spPr/>
      <dgm:t>
        <a:bodyPr/>
        <a:lstStyle/>
        <a:p>
          <a:endParaRPr lang="uk-UA"/>
        </a:p>
      </dgm:t>
    </dgm:pt>
    <dgm:pt modelId="{FC76C9CE-9BC8-4B06-9E17-02DB94DFC345}" type="sibTrans" cxnId="{60E51528-11F3-4F61-821F-490C093358CE}">
      <dgm:prSet/>
      <dgm:spPr/>
      <dgm:t>
        <a:bodyPr/>
        <a:lstStyle/>
        <a:p>
          <a:endParaRPr lang="uk-UA"/>
        </a:p>
      </dgm:t>
    </dgm:pt>
    <dgm:pt modelId="{4BA7E60C-9CBF-478B-8AAC-FD3313697096}">
      <dgm:prSet custT="1"/>
      <dgm:spPr>
        <a:solidFill>
          <a:srgbClr val="C00000"/>
        </a:solidFill>
      </dgm:spPr>
      <dgm:t>
        <a:bodyPr/>
        <a:lstStyle/>
        <a:p>
          <a:pPr>
            <a:spcAft>
              <a:spcPts val="0"/>
            </a:spcAft>
          </a:pPr>
          <a:r>
            <a:rPr lang="uk-UA" sz="1400" b="1" dirty="0"/>
            <a:t>Мікрокваліфікація</a:t>
          </a:r>
        </a:p>
        <a:p>
          <a:pPr>
            <a:spcAft>
              <a:spcPts val="0"/>
            </a:spcAft>
          </a:pPr>
          <a:r>
            <a:rPr lang="uk-UA" sz="1000" dirty="0"/>
            <a:t>  </a:t>
          </a:r>
          <a:r>
            <a:rPr lang="uk-UA" sz="1100" dirty="0"/>
            <a:t>(часткова кваліфікація на основі </a:t>
          </a:r>
          <a:r>
            <a:rPr lang="uk-UA" sz="1100" dirty="0" smtClean="0"/>
            <a:t>набору професійних компетентностей)</a:t>
          </a:r>
          <a:r>
            <a:rPr lang="uk-UA" sz="900" dirty="0" smtClean="0"/>
            <a:t> </a:t>
          </a:r>
          <a:endParaRPr lang="uk-UA" sz="900" dirty="0"/>
        </a:p>
      </dgm:t>
    </dgm:pt>
    <dgm:pt modelId="{E6D3E6BF-6FB0-48DA-88E8-1AB2F4E5AD31}" type="parTrans" cxnId="{CB0ADB34-51F2-40BA-BFAE-DD4F0D5B38B6}">
      <dgm:prSet/>
      <dgm:spPr/>
      <dgm:t>
        <a:bodyPr/>
        <a:lstStyle/>
        <a:p>
          <a:endParaRPr lang="uk-UA"/>
        </a:p>
      </dgm:t>
    </dgm:pt>
    <dgm:pt modelId="{C940A85E-DB61-43BC-A42E-7BE630C65347}" type="sibTrans" cxnId="{CB0ADB34-51F2-40BA-BFAE-DD4F0D5B38B6}">
      <dgm:prSet/>
      <dgm:spPr/>
      <dgm:t>
        <a:bodyPr/>
        <a:lstStyle/>
        <a:p>
          <a:endParaRPr lang="uk-UA"/>
        </a:p>
      </dgm:t>
    </dgm:pt>
    <dgm:pt modelId="{295F7DAF-8536-4ECA-85B2-0B2457402FA9}">
      <dgm:prSet custT="1"/>
      <dgm:spPr>
        <a:solidFill>
          <a:srgbClr val="C00000"/>
        </a:solidFill>
      </dgm:spPr>
      <dgm:t>
        <a:bodyPr/>
        <a:lstStyle/>
        <a:p>
          <a:r>
            <a:rPr lang="uk-UA" sz="1400" b="1" dirty="0">
              <a:solidFill>
                <a:schemeClr val="bg1"/>
              </a:solidFill>
            </a:rPr>
            <a:t>Мікрокваліфікаці</a:t>
          </a:r>
          <a:r>
            <a:rPr lang="uk-UA" sz="1400" dirty="0">
              <a:solidFill>
                <a:schemeClr val="bg1"/>
              </a:solidFill>
            </a:rPr>
            <a:t>я</a:t>
          </a:r>
          <a:r>
            <a:rPr lang="uk-UA" sz="800" dirty="0">
              <a:solidFill>
                <a:schemeClr val="bg1"/>
              </a:solidFill>
            </a:rPr>
            <a:t> </a:t>
          </a:r>
          <a:r>
            <a:rPr lang="uk-UA" sz="1100" dirty="0">
              <a:solidFill>
                <a:schemeClr val="bg1"/>
              </a:solidFill>
            </a:rPr>
            <a:t>(цілісна тематична програма, сертифікатна програма)</a:t>
          </a:r>
          <a:r>
            <a:rPr lang="uk-UA" sz="800" dirty="0">
              <a:solidFill>
                <a:schemeClr val="bg1"/>
              </a:solidFill>
            </a:rPr>
            <a:t> </a:t>
          </a:r>
        </a:p>
      </dgm:t>
    </dgm:pt>
    <dgm:pt modelId="{31DEB5F5-438B-46D6-B6BA-4C42FAFF109E}" type="parTrans" cxnId="{B2889817-3F39-4102-8B47-C0F5CEF1569E}">
      <dgm:prSet/>
      <dgm:spPr/>
      <dgm:t>
        <a:bodyPr/>
        <a:lstStyle/>
        <a:p>
          <a:endParaRPr lang="uk-UA"/>
        </a:p>
      </dgm:t>
    </dgm:pt>
    <dgm:pt modelId="{FDDD58B9-8B36-4EF9-8BBD-87AB0A239FD3}" type="sibTrans" cxnId="{B2889817-3F39-4102-8B47-C0F5CEF1569E}">
      <dgm:prSet/>
      <dgm:spPr/>
      <dgm:t>
        <a:bodyPr/>
        <a:lstStyle/>
        <a:p>
          <a:endParaRPr lang="uk-UA"/>
        </a:p>
      </dgm:t>
    </dgm:pt>
    <dgm:pt modelId="{BEF7BDD4-7DCF-48A2-B0F0-DC39D42ABCFA}" type="pres">
      <dgm:prSet presAssocID="{D9CAB33B-660B-47B2-BB3F-AC83CFBA91D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6F1ABF-0A2E-46E6-905D-3FB9855F894D}" type="pres">
      <dgm:prSet presAssocID="{2586FD46-2F3C-4CCC-9A39-17E4149C8ABA}" presName="root1" presStyleCnt="0"/>
      <dgm:spPr/>
    </dgm:pt>
    <dgm:pt modelId="{AA028130-6F3A-4144-858B-FB5BA56D7E0E}" type="pres">
      <dgm:prSet presAssocID="{2586FD46-2F3C-4CCC-9A39-17E4149C8ABA}" presName="LevelOneTextNode" presStyleLbl="node0" presStyleIdx="0" presStyleCnt="1" custScaleX="124620" custScaleY="28054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7AE6353-016F-4CCD-AAC7-49482FC9D626}" type="pres">
      <dgm:prSet presAssocID="{2586FD46-2F3C-4CCC-9A39-17E4149C8ABA}" presName="level2hierChild" presStyleCnt="0"/>
      <dgm:spPr/>
    </dgm:pt>
    <dgm:pt modelId="{F2EC8B7D-088A-407D-B835-919EE6BC96D4}" type="pres">
      <dgm:prSet presAssocID="{22D400AD-8ECE-4423-81E4-2861A3BA8AF2}" presName="conn2-1" presStyleLbl="parChTrans1D2" presStyleIdx="0" presStyleCnt="2"/>
      <dgm:spPr/>
      <dgm:t>
        <a:bodyPr/>
        <a:lstStyle/>
        <a:p>
          <a:endParaRPr lang="uk-UA"/>
        </a:p>
      </dgm:t>
    </dgm:pt>
    <dgm:pt modelId="{36DCEC3C-D7EE-4DE2-AB2F-2954B716B391}" type="pres">
      <dgm:prSet presAssocID="{22D400AD-8ECE-4423-81E4-2861A3BA8AF2}" presName="connTx" presStyleLbl="parChTrans1D2" presStyleIdx="0" presStyleCnt="2"/>
      <dgm:spPr/>
      <dgm:t>
        <a:bodyPr/>
        <a:lstStyle/>
        <a:p>
          <a:endParaRPr lang="uk-UA"/>
        </a:p>
      </dgm:t>
    </dgm:pt>
    <dgm:pt modelId="{389ED5C7-7C87-4107-B94D-A07D56759833}" type="pres">
      <dgm:prSet presAssocID="{198E360B-8A41-4217-A3E8-3664A9614687}" presName="root2" presStyleCnt="0"/>
      <dgm:spPr/>
    </dgm:pt>
    <dgm:pt modelId="{F13A4D4A-444A-4EC4-9B43-E3BE9611EA0D}" type="pres">
      <dgm:prSet presAssocID="{198E360B-8A41-4217-A3E8-3664A9614687}" presName="LevelTwoTextNode" presStyleLbl="node2" presStyleIdx="0" presStyleCnt="2" custScaleY="15732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4FA01CD-7749-483A-BDE2-315C9A7E3550}" type="pres">
      <dgm:prSet presAssocID="{198E360B-8A41-4217-A3E8-3664A9614687}" presName="level3hierChild" presStyleCnt="0"/>
      <dgm:spPr/>
    </dgm:pt>
    <dgm:pt modelId="{B1748936-0D85-4D39-A448-EA9FCBB2B770}" type="pres">
      <dgm:prSet presAssocID="{CCC29E90-E575-4A4C-8C4A-6722AAD15C3D}" presName="conn2-1" presStyleLbl="parChTrans1D3" presStyleIdx="0" presStyleCnt="5"/>
      <dgm:spPr/>
      <dgm:t>
        <a:bodyPr/>
        <a:lstStyle/>
        <a:p>
          <a:endParaRPr lang="uk-UA"/>
        </a:p>
      </dgm:t>
    </dgm:pt>
    <dgm:pt modelId="{633C40D5-A6F7-4520-91A3-5444E756C207}" type="pres">
      <dgm:prSet presAssocID="{CCC29E90-E575-4A4C-8C4A-6722AAD15C3D}" presName="connTx" presStyleLbl="parChTrans1D3" presStyleIdx="0" presStyleCnt="5"/>
      <dgm:spPr/>
      <dgm:t>
        <a:bodyPr/>
        <a:lstStyle/>
        <a:p>
          <a:endParaRPr lang="uk-UA"/>
        </a:p>
      </dgm:t>
    </dgm:pt>
    <dgm:pt modelId="{D396F4DC-33E6-4A96-9C83-A901C67255CF}" type="pres">
      <dgm:prSet presAssocID="{57100FEF-3509-4792-B4AA-C98F352A40C5}" presName="root2" presStyleCnt="0"/>
      <dgm:spPr/>
    </dgm:pt>
    <dgm:pt modelId="{A763032A-333C-4D5C-8776-CC5D51EDF71C}" type="pres">
      <dgm:prSet presAssocID="{57100FEF-3509-4792-B4AA-C98F352A40C5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A8EB8DF-5C43-43FB-87C3-AD2E1982E298}" type="pres">
      <dgm:prSet presAssocID="{57100FEF-3509-4792-B4AA-C98F352A40C5}" presName="level3hierChild" presStyleCnt="0"/>
      <dgm:spPr/>
    </dgm:pt>
    <dgm:pt modelId="{CEEEF895-D18D-4ACA-BE12-7B0878ED6CF2}" type="pres">
      <dgm:prSet presAssocID="{05D99996-7C9A-4584-B91A-AE1B539367E5}" presName="conn2-1" presStyleLbl="parChTrans1D3" presStyleIdx="1" presStyleCnt="5"/>
      <dgm:spPr/>
      <dgm:t>
        <a:bodyPr/>
        <a:lstStyle/>
        <a:p>
          <a:endParaRPr lang="uk-UA"/>
        </a:p>
      </dgm:t>
    </dgm:pt>
    <dgm:pt modelId="{244A1141-670D-40DD-A3E4-6DD47EBB8DB8}" type="pres">
      <dgm:prSet presAssocID="{05D99996-7C9A-4584-B91A-AE1B539367E5}" presName="connTx" presStyleLbl="parChTrans1D3" presStyleIdx="1" presStyleCnt="5"/>
      <dgm:spPr/>
      <dgm:t>
        <a:bodyPr/>
        <a:lstStyle/>
        <a:p>
          <a:endParaRPr lang="uk-UA"/>
        </a:p>
      </dgm:t>
    </dgm:pt>
    <dgm:pt modelId="{C1B7EA50-39A5-49C0-B87F-359E009DD128}" type="pres">
      <dgm:prSet presAssocID="{3CC96923-1963-4378-845A-B484E23D9A95}" presName="root2" presStyleCnt="0"/>
      <dgm:spPr/>
    </dgm:pt>
    <dgm:pt modelId="{8DDD611E-80D7-4C2C-B552-394B5A1B54B6}" type="pres">
      <dgm:prSet presAssocID="{3CC96923-1963-4378-845A-B484E23D9A95}" presName="LevelTwoTextNode" presStyleLbl="node3" presStyleIdx="1" presStyleCnt="5" custLinFactNeighborX="253" custLinFactNeighborY="-57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96AEAD5-AFFC-4158-BD84-AA36F421FA1E}" type="pres">
      <dgm:prSet presAssocID="{3CC96923-1963-4378-845A-B484E23D9A95}" presName="level3hierChild" presStyleCnt="0"/>
      <dgm:spPr/>
    </dgm:pt>
    <dgm:pt modelId="{175D866B-4E13-488D-A383-17AA4BB43837}" type="pres">
      <dgm:prSet presAssocID="{E6D3E6BF-6FB0-48DA-88E8-1AB2F4E5AD31}" presName="conn2-1" presStyleLbl="parChTrans1D3" presStyleIdx="2" presStyleCnt="5"/>
      <dgm:spPr/>
      <dgm:t>
        <a:bodyPr/>
        <a:lstStyle/>
        <a:p>
          <a:endParaRPr lang="uk-UA"/>
        </a:p>
      </dgm:t>
    </dgm:pt>
    <dgm:pt modelId="{AB7EE6F8-6D94-4D68-BF56-FB9C0177A30C}" type="pres">
      <dgm:prSet presAssocID="{E6D3E6BF-6FB0-48DA-88E8-1AB2F4E5AD31}" presName="connTx" presStyleLbl="parChTrans1D3" presStyleIdx="2" presStyleCnt="5"/>
      <dgm:spPr/>
      <dgm:t>
        <a:bodyPr/>
        <a:lstStyle/>
        <a:p>
          <a:endParaRPr lang="uk-UA"/>
        </a:p>
      </dgm:t>
    </dgm:pt>
    <dgm:pt modelId="{4AE0EC68-031D-4A5E-9487-27124F96F1F7}" type="pres">
      <dgm:prSet presAssocID="{4BA7E60C-9CBF-478B-8AAC-FD3313697096}" presName="root2" presStyleCnt="0"/>
      <dgm:spPr/>
    </dgm:pt>
    <dgm:pt modelId="{7373783B-8AC7-4BC2-A7F3-8757AF56A06E}" type="pres">
      <dgm:prSet presAssocID="{4BA7E60C-9CBF-478B-8AAC-FD3313697096}" presName="LevelTwoTextNode" presStyleLbl="node3" presStyleIdx="2" presStyleCnt="5" custScaleY="150145" custLinFactNeighborX="8609" custLinFactNeighborY="-10468">
        <dgm:presLayoutVars>
          <dgm:chPref val="3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uk-UA"/>
        </a:p>
      </dgm:t>
    </dgm:pt>
    <dgm:pt modelId="{6724FBE6-F761-46BA-B4FA-02743EDA24C9}" type="pres">
      <dgm:prSet presAssocID="{4BA7E60C-9CBF-478B-8AAC-FD3313697096}" presName="level3hierChild" presStyleCnt="0"/>
      <dgm:spPr/>
    </dgm:pt>
    <dgm:pt modelId="{978E1E83-247B-45F7-9DFC-E49AF3659730}" type="pres">
      <dgm:prSet presAssocID="{74D7BE99-050F-498D-9E33-4DBA73BEC714}" presName="conn2-1" presStyleLbl="parChTrans1D2" presStyleIdx="1" presStyleCnt="2"/>
      <dgm:spPr/>
      <dgm:t>
        <a:bodyPr/>
        <a:lstStyle/>
        <a:p>
          <a:endParaRPr lang="uk-UA"/>
        </a:p>
      </dgm:t>
    </dgm:pt>
    <dgm:pt modelId="{CF4987F4-6363-44BA-B1A7-81725D407472}" type="pres">
      <dgm:prSet presAssocID="{74D7BE99-050F-498D-9E33-4DBA73BEC714}" presName="connTx" presStyleLbl="parChTrans1D2" presStyleIdx="1" presStyleCnt="2"/>
      <dgm:spPr/>
      <dgm:t>
        <a:bodyPr/>
        <a:lstStyle/>
        <a:p>
          <a:endParaRPr lang="uk-UA"/>
        </a:p>
      </dgm:t>
    </dgm:pt>
    <dgm:pt modelId="{C79F0C66-E699-4120-98E3-BCCE1429F9A9}" type="pres">
      <dgm:prSet presAssocID="{5F926EAA-C0D3-4D83-9B61-88C682107C25}" presName="root2" presStyleCnt="0"/>
      <dgm:spPr/>
    </dgm:pt>
    <dgm:pt modelId="{38C80DB9-7EE8-4A2F-9F6E-42877737EDD9}" type="pres">
      <dgm:prSet presAssocID="{5F926EAA-C0D3-4D83-9B61-88C682107C25}" presName="LevelTwoTextNode" presStyleLbl="node2" presStyleIdx="1" presStyleCnt="2" custScaleY="164437" custLinFactNeighborX="-1050" custLinFactNeighborY="-860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9F6D3A6-AE44-4892-8A67-4128D3DC6661}" type="pres">
      <dgm:prSet presAssocID="{5F926EAA-C0D3-4D83-9B61-88C682107C25}" presName="level3hierChild" presStyleCnt="0"/>
      <dgm:spPr/>
    </dgm:pt>
    <dgm:pt modelId="{98869F54-AE22-4B50-8B9F-D525238AFE60}" type="pres">
      <dgm:prSet presAssocID="{31DEB5F5-438B-46D6-B6BA-4C42FAFF109E}" presName="conn2-1" presStyleLbl="parChTrans1D3" presStyleIdx="3" presStyleCnt="5"/>
      <dgm:spPr/>
      <dgm:t>
        <a:bodyPr/>
        <a:lstStyle/>
        <a:p>
          <a:endParaRPr lang="uk-UA"/>
        </a:p>
      </dgm:t>
    </dgm:pt>
    <dgm:pt modelId="{C460710B-5D75-497A-AA02-768FB3343ADE}" type="pres">
      <dgm:prSet presAssocID="{31DEB5F5-438B-46D6-B6BA-4C42FAFF109E}" presName="connTx" presStyleLbl="parChTrans1D3" presStyleIdx="3" presStyleCnt="5"/>
      <dgm:spPr/>
      <dgm:t>
        <a:bodyPr/>
        <a:lstStyle/>
        <a:p>
          <a:endParaRPr lang="uk-UA"/>
        </a:p>
      </dgm:t>
    </dgm:pt>
    <dgm:pt modelId="{FDBB7AEF-9C65-4DFF-A74C-A48334F32E9A}" type="pres">
      <dgm:prSet presAssocID="{295F7DAF-8536-4ECA-85B2-0B2457402FA9}" presName="root2" presStyleCnt="0"/>
      <dgm:spPr/>
    </dgm:pt>
    <dgm:pt modelId="{2E11E458-A1AB-432C-AF56-24AC97793412}" type="pres">
      <dgm:prSet presAssocID="{295F7DAF-8536-4ECA-85B2-0B2457402FA9}" presName="LevelTwoTextNode" presStyleLbl="node3" presStyleIdx="3" presStyleCnt="5" custScaleY="134511" custLinFactNeighborX="253" custLinFactNeighborY="-10128">
        <dgm:presLayoutVars>
          <dgm:chPref val="3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uk-UA"/>
        </a:p>
      </dgm:t>
    </dgm:pt>
    <dgm:pt modelId="{B5750C01-1E77-4A6B-A6F7-D9CE9C8CE1BF}" type="pres">
      <dgm:prSet presAssocID="{295F7DAF-8536-4ECA-85B2-0B2457402FA9}" presName="level3hierChild" presStyleCnt="0"/>
      <dgm:spPr/>
    </dgm:pt>
    <dgm:pt modelId="{ABF13028-5DDA-43ED-A421-7E3CEC13FA81}" type="pres">
      <dgm:prSet presAssocID="{584C2733-59F6-4723-834A-61A82BD69497}" presName="conn2-1" presStyleLbl="parChTrans1D3" presStyleIdx="4" presStyleCnt="5"/>
      <dgm:spPr/>
      <dgm:t>
        <a:bodyPr/>
        <a:lstStyle/>
        <a:p>
          <a:endParaRPr lang="uk-UA"/>
        </a:p>
      </dgm:t>
    </dgm:pt>
    <dgm:pt modelId="{FF2962FA-1254-4B7B-8565-069B98446658}" type="pres">
      <dgm:prSet presAssocID="{584C2733-59F6-4723-834A-61A82BD69497}" presName="connTx" presStyleLbl="parChTrans1D3" presStyleIdx="4" presStyleCnt="5"/>
      <dgm:spPr/>
      <dgm:t>
        <a:bodyPr/>
        <a:lstStyle/>
        <a:p>
          <a:endParaRPr lang="uk-UA"/>
        </a:p>
      </dgm:t>
    </dgm:pt>
    <dgm:pt modelId="{C9518CCB-A87D-42D5-9524-4B89A530850F}" type="pres">
      <dgm:prSet presAssocID="{DEF871CC-4698-4A92-83A6-7597F098275C}" presName="root2" presStyleCnt="0"/>
      <dgm:spPr/>
    </dgm:pt>
    <dgm:pt modelId="{9CE17B1A-E91D-42FC-A7A4-A906834AF6E6}" type="pres">
      <dgm:prSet presAssocID="{DEF871CC-4698-4A92-83A6-7597F098275C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00CBD32-2E3C-41F1-91AF-7943E504A44A}" type="pres">
      <dgm:prSet presAssocID="{DEF871CC-4698-4A92-83A6-7597F098275C}" presName="level3hierChild" presStyleCnt="0"/>
      <dgm:spPr/>
    </dgm:pt>
  </dgm:ptLst>
  <dgm:cxnLst>
    <dgm:cxn modelId="{E8662AE9-A4C2-4695-8750-75A5B5837B9B}" type="presOf" srcId="{DEF871CC-4698-4A92-83A6-7597F098275C}" destId="{9CE17B1A-E91D-42FC-A7A4-A906834AF6E6}" srcOrd="0" destOrd="0" presId="urn:microsoft.com/office/officeart/2005/8/layout/hierarchy2"/>
    <dgm:cxn modelId="{CB0ADB34-51F2-40BA-BFAE-DD4F0D5B38B6}" srcId="{198E360B-8A41-4217-A3E8-3664A9614687}" destId="{4BA7E60C-9CBF-478B-8AAC-FD3313697096}" srcOrd="2" destOrd="0" parTransId="{E6D3E6BF-6FB0-48DA-88E8-1AB2F4E5AD31}" sibTransId="{C940A85E-DB61-43BC-A42E-7BE630C65347}"/>
    <dgm:cxn modelId="{7FFE0136-C77D-433B-92B0-230602E8D24A}" type="presOf" srcId="{3CC96923-1963-4378-845A-B484E23D9A95}" destId="{8DDD611E-80D7-4C2C-B552-394B5A1B54B6}" srcOrd="0" destOrd="0" presId="urn:microsoft.com/office/officeart/2005/8/layout/hierarchy2"/>
    <dgm:cxn modelId="{18737CEF-62EA-4CBB-B6AC-361266BC4C85}" type="presOf" srcId="{05D99996-7C9A-4584-B91A-AE1B539367E5}" destId="{CEEEF895-D18D-4ACA-BE12-7B0878ED6CF2}" srcOrd="0" destOrd="0" presId="urn:microsoft.com/office/officeart/2005/8/layout/hierarchy2"/>
    <dgm:cxn modelId="{BEA66E8D-06A1-4DC9-9762-00CFF6FDFFA5}" type="presOf" srcId="{2586FD46-2F3C-4CCC-9A39-17E4149C8ABA}" destId="{AA028130-6F3A-4144-858B-FB5BA56D7E0E}" srcOrd="0" destOrd="0" presId="urn:microsoft.com/office/officeart/2005/8/layout/hierarchy2"/>
    <dgm:cxn modelId="{F2335707-B656-403C-8EB8-DE0BD857AAF0}" type="presOf" srcId="{584C2733-59F6-4723-834A-61A82BD69497}" destId="{FF2962FA-1254-4B7B-8565-069B98446658}" srcOrd="1" destOrd="0" presId="urn:microsoft.com/office/officeart/2005/8/layout/hierarchy2"/>
    <dgm:cxn modelId="{A0FE4CCC-278A-4417-A972-F5786179166B}" type="presOf" srcId="{CCC29E90-E575-4A4C-8C4A-6722AAD15C3D}" destId="{B1748936-0D85-4D39-A448-EA9FCBB2B770}" srcOrd="0" destOrd="0" presId="urn:microsoft.com/office/officeart/2005/8/layout/hierarchy2"/>
    <dgm:cxn modelId="{27939265-86F8-4E8F-B0D5-2649EDDD88A7}" type="presOf" srcId="{584C2733-59F6-4723-834A-61A82BD69497}" destId="{ABF13028-5DDA-43ED-A421-7E3CEC13FA81}" srcOrd="0" destOrd="0" presId="urn:microsoft.com/office/officeart/2005/8/layout/hierarchy2"/>
    <dgm:cxn modelId="{041D839C-6352-434F-B6CA-1D6903F8913B}" type="presOf" srcId="{05D99996-7C9A-4584-B91A-AE1B539367E5}" destId="{244A1141-670D-40DD-A3E4-6DD47EBB8DB8}" srcOrd="1" destOrd="0" presId="urn:microsoft.com/office/officeart/2005/8/layout/hierarchy2"/>
    <dgm:cxn modelId="{46671061-8710-4306-84AC-A56BBCE4FA3C}" type="presOf" srcId="{74D7BE99-050F-498D-9E33-4DBA73BEC714}" destId="{CF4987F4-6363-44BA-B1A7-81725D407472}" srcOrd="1" destOrd="0" presId="urn:microsoft.com/office/officeart/2005/8/layout/hierarchy2"/>
    <dgm:cxn modelId="{B91849E6-FC43-47E8-B481-22F6C77DE173}" type="presOf" srcId="{295F7DAF-8536-4ECA-85B2-0B2457402FA9}" destId="{2E11E458-A1AB-432C-AF56-24AC97793412}" srcOrd="0" destOrd="0" presId="urn:microsoft.com/office/officeart/2005/8/layout/hierarchy2"/>
    <dgm:cxn modelId="{E4DF5BE3-A09B-41E7-B546-5099695C21D5}" srcId="{198E360B-8A41-4217-A3E8-3664A9614687}" destId="{3CC96923-1963-4378-845A-B484E23D9A95}" srcOrd="1" destOrd="0" parTransId="{05D99996-7C9A-4584-B91A-AE1B539367E5}" sibTransId="{0B9BC47D-6A8E-4895-9B50-B53B0977343B}"/>
    <dgm:cxn modelId="{1FC8F9A3-A694-4140-8D9A-7C08A5D8CD01}" type="presOf" srcId="{74D7BE99-050F-498D-9E33-4DBA73BEC714}" destId="{978E1E83-247B-45F7-9DFC-E49AF3659730}" srcOrd="0" destOrd="0" presId="urn:microsoft.com/office/officeart/2005/8/layout/hierarchy2"/>
    <dgm:cxn modelId="{5ABC8205-21BA-477D-9328-11C1CE233FB1}" type="presOf" srcId="{E6D3E6BF-6FB0-48DA-88E8-1AB2F4E5AD31}" destId="{175D866B-4E13-488D-A383-17AA4BB43837}" srcOrd="0" destOrd="0" presId="urn:microsoft.com/office/officeart/2005/8/layout/hierarchy2"/>
    <dgm:cxn modelId="{3C837347-C83C-40ED-AA49-7FFBCCF5D634}" type="presOf" srcId="{31DEB5F5-438B-46D6-B6BA-4C42FAFF109E}" destId="{C460710B-5D75-497A-AA02-768FB3343ADE}" srcOrd="1" destOrd="0" presId="urn:microsoft.com/office/officeart/2005/8/layout/hierarchy2"/>
    <dgm:cxn modelId="{CCC21EEF-6C7F-4C4A-96EF-7D6292DBB3BA}" srcId="{D9CAB33B-660B-47B2-BB3F-AC83CFBA91DE}" destId="{2586FD46-2F3C-4CCC-9A39-17E4149C8ABA}" srcOrd="0" destOrd="0" parTransId="{FB650A11-2306-4D03-A25A-CD5F7079E8FD}" sibTransId="{CB717A41-9FE2-486D-BFAB-578BE4733F03}"/>
    <dgm:cxn modelId="{6ECFA214-47F8-43F0-8774-38239DC32585}" srcId="{2586FD46-2F3C-4CCC-9A39-17E4149C8ABA}" destId="{198E360B-8A41-4217-A3E8-3664A9614687}" srcOrd="0" destOrd="0" parTransId="{22D400AD-8ECE-4423-81E4-2861A3BA8AF2}" sibTransId="{7E12AB5A-F051-4E80-AC96-8B90821B0DCA}"/>
    <dgm:cxn modelId="{B6FB0A7A-ACB2-4D36-800C-06DBCB393BFB}" type="presOf" srcId="{22D400AD-8ECE-4423-81E4-2861A3BA8AF2}" destId="{36DCEC3C-D7EE-4DE2-AB2F-2954B716B391}" srcOrd="1" destOrd="0" presId="urn:microsoft.com/office/officeart/2005/8/layout/hierarchy2"/>
    <dgm:cxn modelId="{C04B013C-7B56-420C-AD70-1AC0A959C4EC}" type="presOf" srcId="{E6D3E6BF-6FB0-48DA-88E8-1AB2F4E5AD31}" destId="{AB7EE6F8-6D94-4D68-BF56-FB9C0177A30C}" srcOrd="1" destOrd="0" presId="urn:microsoft.com/office/officeart/2005/8/layout/hierarchy2"/>
    <dgm:cxn modelId="{86042A56-B955-434B-A336-87ED0142A9DB}" type="presOf" srcId="{31DEB5F5-438B-46D6-B6BA-4C42FAFF109E}" destId="{98869F54-AE22-4B50-8B9F-D525238AFE60}" srcOrd="0" destOrd="0" presId="urn:microsoft.com/office/officeart/2005/8/layout/hierarchy2"/>
    <dgm:cxn modelId="{8C5AE915-0934-4DC4-909B-4030F0C22E13}" type="presOf" srcId="{D9CAB33B-660B-47B2-BB3F-AC83CFBA91DE}" destId="{BEF7BDD4-7DCF-48A2-B0F0-DC39D42ABCFA}" srcOrd="0" destOrd="0" presId="urn:microsoft.com/office/officeart/2005/8/layout/hierarchy2"/>
    <dgm:cxn modelId="{B2889817-3F39-4102-8B47-C0F5CEF1569E}" srcId="{5F926EAA-C0D3-4D83-9B61-88C682107C25}" destId="{295F7DAF-8536-4ECA-85B2-0B2457402FA9}" srcOrd="0" destOrd="0" parTransId="{31DEB5F5-438B-46D6-B6BA-4C42FAFF109E}" sibTransId="{FDDD58B9-8B36-4EF9-8BBD-87AB0A239FD3}"/>
    <dgm:cxn modelId="{23449C39-F13C-493C-813C-92F6795DB086}" srcId="{2586FD46-2F3C-4CCC-9A39-17E4149C8ABA}" destId="{5F926EAA-C0D3-4D83-9B61-88C682107C25}" srcOrd="1" destOrd="0" parTransId="{74D7BE99-050F-498D-9E33-4DBA73BEC714}" sibTransId="{0EE35E16-5FD6-4E57-826A-ED81AB711833}"/>
    <dgm:cxn modelId="{38482D48-6505-42D4-97F9-5D372F4D821D}" type="presOf" srcId="{22D400AD-8ECE-4423-81E4-2861A3BA8AF2}" destId="{F2EC8B7D-088A-407D-B835-919EE6BC96D4}" srcOrd="0" destOrd="0" presId="urn:microsoft.com/office/officeart/2005/8/layout/hierarchy2"/>
    <dgm:cxn modelId="{5983A115-EEA9-4C5F-9B9C-B2F25EFC1DFF}" type="presOf" srcId="{198E360B-8A41-4217-A3E8-3664A9614687}" destId="{F13A4D4A-444A-4EC4-9B43-E3BE9611EA0D}" srcOrd="0" destOrd="0" presId="urn:microsoft.com/office/officeart/2005/8/layout/hierarchy2"/>
    <dgm:cxn modelId="{5499B9F4-1003-4050-A0F0-ED03CBB2A595}" srcId="{198E360B-8A41-4217-A3E8-3664A9614687}" destId="{57100FEF-3509-4792-B4AA-C98F352A40C5}" srcOrd="0" destOrd="0" parTransId="{CCC29E90-E575-4A4C-8C4A-6722AAD15C3D}" sibTransId="{02CC00A9-3B60-4808-823D-4B747828B67F}"/>
    <dgm:cxn modelId="{C44159AF-E2C5-4483-BAB6-9F8D0944DD36}" type="presOf" srcId="{5F926EAA-C0D3-4D83-9B61-88C682107C25}" destId="{38C80DB9-7EE8-4A2F-9F6E-42877737EDD9}" srcOrd="0" destOrd="0" presId="urn:microsoft.com/office/officeart/2005/8/layout/hierarchy2"/>
    <dgm:cxn modelId="{A2321D0F-DDF2-44DB-A500-B941F8ED00A9}" type="presOf" srcId="{CCC29E90-E575-4A4C-8C4A-6722AAD15C3D}" destId="{633C40D5-A6F7-4520-91A3-5444E756C207}" srcOrd="1" destOrd="0" presId="urn:microsoft.com/office/officeart/2005/8/layout/hierarchy2"/>
    <dgm:cxn modelId="{0F29EEA0-5182-4D1A-A219-FEAE5841126C}" type="presOf" srcId="{4BA7E60C-9CBF-478B-8AAC-FD3313697096}" destId="{7373783B-8AC7-4BC2-A7F3-8757AF56A06E}" srcOrd="0" destOrd="0" presId="urn:microsoft.com/office/officeart/2005/8/layout/hierarchy2"/>
    <dgm:cxn modelId="{FC0B6CBD-905D-403A-B4C2-ECC57F9FAEC9}" type="presOf" srcId="{57100FEF-3509-4792-B4AA-C98F352A40C5}" destId="{A763032A-333C-4D5C-8776-CC5D51EDF71C}" srcOrd="0" destOrd="0" presId="urn:microsoft.com/office/officeart/2005/8/layout/hierarchy2"/>
    <dgm:cxn modelId="{60E51528-11F3-4F61-821F-490C093358CE}" srcId="{5F926EAA-C0D3-4D83-9B61-88C682107C25}" destId="{DEF871CC-4698-4A92-83A6-7597F098275C}" srcOrd="1" destOrd="0" parTransId="{584C2733-59F6-4723-834A-61A82BD69497}" sibTransId="{FC76C9CE-9BC8-4B06-9E17-02DB94DFC345}"/>
    <dgm:cxn modelId="{40EA6FAB-3496-4CC7-A583-A883D37A1CB6}" type="presParOf" srcId="{BEF7BDD4-7DCF-48A2-B0F0-DC39D42ABCFA}" destId="{256F1ABF-0A2E-46E6-905D-3FB9855F894D}" srcOrd="0" destOrd="0" presId="urn:microsoft.com/office/officeart/2005/8/layout/hierarchy2"/>
    <dgm:cxn modelId="{2659F60A-D925-4258-8EAF-64F30C4D7492}" type="presParOf" srcId="{256F1ABF-0A2E-46E6-905D-3FB9855F894D}" destId="{AA028130-6F3A-4144-858B-FB5BA56D7E0E}" srcOrd="0" destOrd="0" presId="urn:microsoft.com/office/officeart/2005/8/layout/hierarchy2"/>
    <dgm:cxn modelId="{EF563722-4EC5-43F4-AC72-E1974DAF105A}" type="presParOf" srcId="{256F1ABF-0A2E-46E6-905D-3FB9855F894D}" destId="{67AE6353-016F-4CCD-AAC7-49482FC9D626}" srcOrd="1" destOrd="0" presId="urn:microsoft.com/office/officeart/2005/8/layout/hierarchy2"/>
    <dgm:cxn modelId="{5FC47CA2-8802-4030-9FBE-DA927BEEFA21}" type="presParOf" srcId="{67AE6353-016F-4CCD-AAC7-49482FC9D626}" destId="{F2EC8B7D-088A-407D-B835-919EE6BC96D4}" srcOrd="0" destOrd="0" presId="urn:microsoft.com/office/officeart/2005/8/layout/hierarchy2"/>
    <dgm:cxn modelId="{BA701215-0979-46A8-B9D0-9D6D685A780E}" type="presParOf" srcId="{F2EC8B7D-088A-407D-B835-919EE6BC96D4}" destId="{36DCEC3C-D7EE-4DE2-AB2F-2954B716B391}" srcOrd="0" destOrd="0" presId="urn:microsoft.com/office/officeart/2005/8/layout/hierarchy2"/>
    <dgm:cxn modelId="{40CCBC81-4E17-4B4A-82AE-626A743CE2BA}" type="presParOf" srcId="{67AE6353-016F-4CCD-AAC7-49482FC9D626}" destId="{389ED5C7-7C87-4107-B94D-A07D56759833}" srcOrd="1" destOrd="0" presId="urn:microsoft.com/office/officeart/2005/8/layout/hierarchy2"/>
    <dgm:cxn modelId="{39652912-FD0A-4AD3-9F94-947FD81BB10E}" type="presParOf" srcId="{389ED5C7-7C87-4107-B94D-A07D56759833}" destId="{F13A4D4A-444A-4EC4-9B43-E3BE9611EA0D}" srcOrd="0" destOrd="0" presId="urn:microsoft.com/office/officeart/2005/8/layout/hierarchy2"/>
    <dgm:cxn modelId="{6C166672-EC6B-4065-B381-BBD702050E10}" type="presParOf" srcId="{389ED5C7-7C87-4107-B94D-A07D56759833}" destId="{A4FA01CD-7749-483A-BDE2-315C9A7E3550}" srcOrd="1" destOrd="0" presId="urn:microsoft.com/office/officeart/2005/8/layout/hierarchy2"/>
    <dgm:cxn modelId="{2D1C9C33-FC82-4325-97EA-B1701BEA8B61}" type="presParOf" srcId="{A4FA01CD-7749-483A-BDE2-315C9A7E3550}" destId="{B1748936-0D85-4D39-A448-EA9FCBB2B770}" srcOrd="0" destOrd="0" presId="urn:microsoft.com/office/officeart/2005/8/layout/hierarchy2"/>
    <dgm:cxn modelId="{52E4CE6A-87AE-4FED-A31B-B1B17624D9EE}" type="presParOf" srcId="{B1748936-0D85-4D39-A448-EA9FCBB2B770}" destId="{633C40D5-A6F7-4520-91A3-5444E756C207}" srcOrd="0" destOrd="0" presId="urn:microsoft.com/office/officeart/2005/8/layout/hierarchy2"/>
    <dgm:cxn modelId="{1E82EC7B-0A66-48C4-BB53-ED8847D5592D}" type="presParOf" srcId="{A4FA01CD-7749-483A-BDE2-315C9A7E3550}" destId="{D396F4DC-33E6-4A96-9C83-A901C67255CF}" srcOrd="1" destOrd="0" presId="urn:microsoft.com/office/officeart/2005/8/layout/hierarchy2"/>
    <dgm:cxn modelId="{92658001-66AE-454A-8746-6311060B6454}" type="presParOf" srcId="{D396F4DC-33E6-4A96-9C83-A901C67255CF}" destId="{A763032A-333C-4D5C-8776-CC5D51EDF71C}" srcOrd="0" destOrd="0" presId="urn:microsoft.com/office/officeart/2005/8/layout/hierarchy2"/>
    <dgm:cxn modelId="{664B578D-704C-4FFB-8E3C-F85ECD2D7A28}" type="presParOf" srcId="{D396F4DC-33E6-4A96-9C83-A901C67255CF}" destId="{4A8EB8DF-5C43-43FB-87C3-AD2E1982E298}" srcOrd="1" destOrd="0" presId="urn:microsoft.com/office/officeart/2005/8/layout/hierarchy2"/>
    <dgm:cxn modelId="{5ABBEE58-5E82-4EE5-AEEB-70B7BEE0EE33}" type="presParOf" srcId="{A4FA01CD-7749-483A-BDE2-315C9A7E3550}" destId="{CEEEF895-D18D-4ACA-BE12-7B0878ED6CF2}" srcOrd="2" destOrd="0" presId="urn:microsoft.com/office/officeart/2005/8/layout/hierarchy2"/>
    <dgm:cxn modelId="{E7B01A94-8143-41A6-B403-1B3D9C0F6A51}" type="presParOf" srcId="{CEEEF895-D18D-4ACA-BE12-7B0878ED6CF2}" destId="{244A1141-670D-40DD-A3E4-6DD47EBB8DB8}" srcOrd="0" destOrd="0" presId="urn:microsoft.com/office/officeart/2005/8/layout/hierarchy2"/>
    <dgm:cxn modelId="{2554ABFA-87D6-4268-8AD5-0C2FEA6D23F3}" type="presParOf" srcId="{A4FA01CD-7749-483A-BDE2-315C9A7E3550}" destId="{C1B7EA50-39A5-49C0-B87F-359E009DD128}" srcOrd="3" destOrd="0" presId="urn:microsoft.com/office/officeart/2005/8/layout/hierarchy2"/>
    <dgm:cxn modelId="{72E20FFA-0BD7-4A8F-B29C-9E98A5FB0747}" type="presParOf" srcId="{C1B7EA50-39A5-49C0-B87F-359E009DD128}" destId="{8DDD611E-80D7-4C2C-B552-394B5A1B54B6}" srcOrd="0" destOrd="0" presId="urn:microsoft.com/office/officeart/2005/8/layout/hierarchy2"/>
    <dgm:cxn modelId="{532928E8-543D-4DFD-B934-ED51D467B01D}" type="presParOf" srcId="{C1B7EA50-39A5-49C0-B87F-359E009DD128}" destId="{596AEAD5-AFFC-4158-BD84-AA36F421FA1E}" srcOrd="1" destOrd="0" presId="urn:microsoft.com/office/officeart/2005/8/layout/hierarchy2"/>
    <dgm:cxn modelId="{ABDC5B47-BFE3-44D4-A3B5-04953E7157C9}" type="presParOf" srcId="{A4FA01CD-7749-483A-BDE2-315C9A7E3550}" destId="{175D866B-4E13-488D-A383-17AA4BB43837}" srcOrd="4" destOrd="0" presId="urn:microsoft.com/office/officeart/2005/8/layout/hierarchy2"/>
    <dgm:cxn modelId="{47A40C83-7893-4534-908F-38CC46DF72BB}" type="presParOf" srcId="{175D866B-4E13-488D-A383-17AA4BB43837}" destId="{AB7EE6F8-6D94-4D68-BF56-FB9C0177A30C}" srcOrd="0" destOrd="0" presId="urn:microsoft.com/office/officeart/2005/8/layout/hierarchy2"/>
    <dgm:cxn modelId="{F8F10C3D-56D6-4FF7-81FD-1D5BF3187334}" type="presParOf" srcId="{A4FA01CD-7749-483A-BDE2-315C9A7E3550}" destId="{4AE0EC68-031D-4A5E-9487-27124F96F1F7}" srcOrd="5" destOrd="0" presId="urn:microsoft.com/office/officeart/2005/8/layout/hierarchy2"/>
    <dgm:cxn modelId="{6F51AE68-CF9B-4B3B-AFFA-C6D5358F7F26}" type="presParOf" srcId="{4AE0EC68-031D-4A5E-9487-27124F96F1F7}" destId="{7373783B-8AC7-4BC2-A7F3-8757AF56A06E}" srcOrd="0" destOrd="0" presId="urn:microsoft.com/office/officeart/2005/8/layout/hierarchy2"/>
    <dgm:cxn modelId="{00B482A0-FECF-4FE2-B2C4-E34092FA6D63}" type="presParOf" srcId="{4AE0EC68-031D-4A5E-9487-27124F96F1F7}" destId="{6724FBE6-F761-46BA-B4FA-02743EDA24C9}" srcOrd="1" destOrd="0" presId="urn:microsoft.com/office/officeart/2005/8/layout/hierarchy2"/>
    <dgm:cxn modelId="{85FC7294-9437-4196-AE5F-1C44BB5A9525}" type="presParOf" srcId="{67AE6353-016F-4CCD-AAC7-49482FC9D626}" destId="{978E1E83-247B-45F7-9DFC-E49AF3659730}" srcOrd="2" destOrd="0" presId="urn:microsoft.com/office/officeart/2005/8/layout/hierarchy2"/>
    <dgm:cxn modelId="{2A9C4827-E846-4246-9FC5-BFE7BEC69755}" type="presParOf" srcId="{978E1E83-247B-45F7-9DFC-E49AF3659730}" destId="{CF4987F4-6363-44BA-B1A7-81725D407472}" srcOrd="0" destOrd="0" presId="urn:microsoft.com/office/officeart/2005/8/layout/hierarchy2"/>
    <dgm:cxn modelId="{A45A5F7C-AFD5-46A3-ADBC-52C0EA2F5EAF}" type="presParOf" srcId="{67AE6353-016F-4CCD-AAC7-49482FC9D626}" destId="{C79F0C66-E699-4120-98E3-BCCE1429F9A9}" srcOrd="3" destOrd="0" presId="urn:microsoft.com/office/officeart/2005/8/layout/hierarchy2"/>
    <dgm:cxn modelId="{C418EA6C-4144-4BE3-8C76-6E0386BD3564}" type="presParOf" srcId="{C79F0C66-E699-4120-98E3-BCCE1429F9A9}" destId="{38C80DB9-7EE8-4A2F-9F6E-42877737EDD9}" srcOrd="0" destOrd="0" presId="urn:microsoft.com/office/officeart/2005/8/layout/hierarchy2"/>
    <dgm:cxn modelId="{393B09EF-164E-4B6E-9FDD-CC414822F6ED}" type="presParOf" srcId="{C79F0C66-E699-4120-98E3-BCCE1429F9A9}" destId="{F9F6D3A6-AE44-4892-8A67-4128D3DC6661}" srcOrd="1" destOrd="0" presId="urn:microsoft.com/office/officeart/2005/8/layout/hierarchy2"/>
    <dgm:cxn modelId="{2C0C72AA-CDF3-4B9D-9A66-5B6D45673154}" type="presParOf" srcId="{F9F6D3A6-AE44-4892-8A67-4128D3DC6661}" destId="{98869F54-AE22-4B50-8B9F-D525238AFE60}" srcOrd="0" destOrd="0" presId="urn:microsoft.com/office/officeart/2005/8/layout/hierarchy2"/>
    <dgm:cxn modelId="{7F78BF18-89B0-4FB0-9FD7-7C8276164F10}" type="presParOf" srcId="{98869F54-AE22-4B50-8B9F-D525238AFE60}" destId="{C460710B-5D75-497A-AA02-768FB3343ADE}" srcOrd="0" destOrd="0" presId="urn:microsoft.com/office/officeart/2005/8/layout/hierarchy2"/>
    <dgm:cxn modelId="{2C98D2AF-C1FE-49C4-8882-53DFD67D1DF0}" type="presParOf" srcId="{F9F6D3A6-AE44-4892-8A67-4128D3DC6661}" destId="{FDBB7AEF-9C65-4DFF-A74C-A48334F32E9A}" srcOrd="1" destOrd="0" presId="urn:microsoft.com/office/officeart/2005/8/layout/hierarchy2"/>
    <dgm:cxn modelId="{B6FAF57B-13C0-4C02-AD84-0B8BBB569FB7}" type="presParOf" srcId="{FDBB7AEF-9C65-4DFF-A74C-A48334F32E9A}" destId="{2E11E458-A1AB-432C-AF56-24AC97793412}" srcOrd="0" destOrd="0" presId="urn:microsoft.com/office/officeart/2005/8/layout/hierarchy2"/>
    <dgm:cxn modelId="{B66814AA-1BD4-4FC4-9663-4D3C2F18744A}" type="presParOf" srcId="{FDBB7AEF-9C65-4DFF-A74C-A48334F32E9A}" destId="{B5750C01-1E77-4A6B-A6F7-D9CE9C8CE1BF}" srcOrd="1" destOrd="0" presId="urn:microsoft.com/office/officeart/2005/8/layout/hierarchy2"/>
    <dgm:cxn modelId="{4633BC20-E679-48C2-8911-4D7B472E05F4}" type="presParOf" srcId="{F9F6D3A6-AE44-4892-8A67-4128D3DC6661}" destId="{ABF13028-5DDA-43ED-A421-7E3CEC13FA81}" srcOrd="2" destOrd="0" presId="urn:microsoft.com/office/officeart/2005/8/layout/hierarchy2"/>
    <dgm:cxn modelId="{B0DBEC5B-D538-4692-BB4B-0E4FBC9692F7}" type="presParOf" srcId="{ABF13028-5DDA-43ED-A421-7E3CEC13FA81}" destId="{FF2962FA-1254-4B7B-8565-069B98446658}" srcOrd="0" destOrd="0" presId="urn:microsoft.com/office/officeart/2005/8/layout/hierarchy2"/>
    <dgm:cxn modelId="{B900241A-E641-445C-8D03-37E6CFD88953}" type="presParOf" srcId="{F9F6D3A6-AE44-4892-8A67-4128D3DC6661}" destId="{C9518CCB-A87D-42D5-9524-4B89A530850F}" srcOrd="3" destOrd="0" presId="urn:microsoft.com/office/officeart/2005/8/layout/hierarchy2"/>
    <dgm:cxn modelId="{C24C78E2-9815-4619-9717-D4B96B990447}" type="presParOf" srcId="{C9518CCB-A87D-42D5-9524-4B89A530850F}" destId="{9CE17B1A-E91D-42FC-A7A4-A906834AF6E6}" srcOrd="0" destOrd="0" presId="urn:microsoft.com/office/officeart/2005/8/layout/hierarchy2"/>
    <dgm:cxn modelId="{B2D2F316-284E-4344-881E-6271C9A9ED85}" type="presParOf" srcId="{C9518CCB-A87D-42D5-9524-4B89A530850F}" destId="{300CBD32-2E3C-41F1-91AF-7943E504A44A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13DA1-69E8-442E-BA29-D67D8649606C}" type="datetimeFigureOut">
              <a:rPr lang="uk-UA" smtClean="0"/>
              <a:pPr/>
              <a:t>01.06.2023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D4BC6-769C-47CD-B8D7-AF6C6C84504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573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024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366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82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019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848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303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044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73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25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70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4887-C96B-4FB2-8F6C-B1834779E03B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D65AC-3488-4BA3-A580-6BCA2FE131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701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consilium.europa.eu/doc/document/ST-9237-2022-INIT/en/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hyperlink" Target="file:///C:\Users\user\Desktop\Microcredentials\Micro-credentials%20policy%20brief%20EN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71744"/>
            <a:ext cx="7524760" cy="3786214"/>
          </a:xfrm>
        </p:spPr>
        <p:txBody>
          <a:bodyPr>
            <a:normAutofit/>
          </a:bodyPr>
          <a:lstStyle/>
          <a:p>
            <a:r>
              <a:rPr lang="uk-UA" sz="5300" b="1" dirty="0" smtClean="0">
                <a:latin typeface="+mn-lt"/>
              </a:rPr>
              <a:t>Навчання впродовж життя: нові інструменти Європейського Союзу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5000" b="1" dirty="0" smtClean="0">
                <a:latin typeface="+mn-lt"/>
              </a:rPr>
              <a:t/>
            </a:r>
            <a:br>
              <a:rPr lang="ru-RU" sz="5000" b="1" dirty="0" smtClean="0">
                <a:latin typeface="+mn-lt"/>
              </a:rPr>
            </a:br>
            <a:r>
              <a:rPr lang="uk-UA" sz="3200" b="1" dirty="0" smtClean="0">
                <a:latin typeface="+mn-lt"/>
              </a:rPr>
              <a:t>Рашкевич Ю.М., </a:t>
            </a:r>
            <a:r>
              <a:rPr lang="uk-UA" sz="3200" b="1" dirty="0" err="1" smtClean="0">
                <a:latin typeface="+mn-lt"/>
              </a:rPr>
              <a:t>д.т.н</a:t>
            </a:r>
            <a:r>
              <a:rPr lang="uk-UA" sz="3200" b="1" dirty="0" smtClean="0">
                <a:latin typeface="+mn-lt"/>
              </a:rPr>
              <a:t>., проф., член НАК </a:t>
            </a:r>
            <a:endParaRPr lang="uk-UA" sz="32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81356" y="1007379"/>
            <a:ext cx="2696257" cy="921423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1280"/>
              </a:lnSpc>
              <a:defRPr/>
            </a:pPr>
            <a:r>
              <a:rPr lang="uk-UA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Національна</a:t>
            </a:r>
          </a:p>
          <a:p>
            <a:pPr algn="l" eaLnBrk="1" hangingPunct="1">
              <a:lnSpc>
                <a:spcPts val="1280"/>
              </a:lnSpc>
              <a:defRPr/>
            </a:pPr>
            <a:r>
              <a:rPr lang="uk-UA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команда експертів</a:t>
            </a:r>
          </a:p>
          <a:p>
            <a:pPr algn="l" eaLnBrk="1" hangingPunct="1">
              <a:lnSpc>
                <a:spcPts val="1280"/>
              </a:lnSpc>
              <a:defRPr/>
            </a:pPr>
            <a:r>
              <a:rPr lang="en-US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HERE Team Ukraine</a:t>
            </a:r>
            <a:endParaRPr lang="en-US" sz="3200" b="1" baseline="30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4" descr="imgphotocapanddiplo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0248" y="642918"/>
            <a:ext cx="1624735" cy="126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181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65191"/>
            <a:ext cx="9115452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Структура опису мікрокваліфікації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150" y="1714488"/>
            <a:ext cx="9929882" cy="4572032"/>
          </a:xfrm>
        </p:spPr>
        <p:txBody>
          <a:bodyPr>
            <a:normAutofit lnSpcReduction="10000"/>
          </a:bodyPr>
          <a:lstStyle/>
          <a:p>
            <a:pPr marL="723900" lvl="0" indent="-368300"/>
            <a:r>
              <a:rPr lang="uk-UA" sz="2600" dirty="0" smtClean="0"/>
              <a:t>Дані про особу.</a:t>
            </a:r>
          </a:p>
          <a:p>
            <a:pPr marL="723900" lvl="0" indent="-368300"/>
            <a:r>
              <a:rPr lang="uk-UA" sz="2600" dirty="0" smtClean="0"/>
              <a:t>Країна видачі, орган, що присвоює, дата видачі.</a:t>
            </a:r>
          </a:p>
          <a:p>
            <a:pPr marL="723900" lvl="0" indent="-368300"/>
            <a:r>
              <a:rPr lang="uk-UA" sz="2600" dirty="0" smtClean="0"/>
              <a:t>Назва мікрокваліфікації.</a:t>
            </a:r>
          </a:p>
          <a:p>
            <a:pPr marL="723900" lvl="0" indent="-368300"/>
            <a:r>
              <a:rPr lang="uk-UA" sz="2600" dirty="0" smtClean="0"/>
              <a:t>Результати навчання.</a:t>
            </a:r>
          </a:p>
          <a:p>
            <a:pPr marL="723900" lvl="0" indent="-368300"/>
            <a:r>
              <a:rPr lang="uk-UA" sz="2600" dirty="0" smtClean="0"/>
              <a:t>Очікуване навчальне навантаження особи для оволодіння запланованими результатами навчання. Бажано вказувати в кредитах ЄКТС, альтернатива - в годинах (не обов'язково для </a:t>
            </a:r>
            <a:r>
              <a:rPr lang="uk-UA" sz="2600" dirty="0" err="1" smtClean="0"/>
              <a:t>МК</a:t>
            </a:r>
            <a:r>
              <a:rPr lang="uk-UA" sz="2600" dirty="0" smtClean="0"/>
              <a:t> другої категорії).</a:t>
            </a:r>
          </a:p>
          <a:p>
            <a:pPr marL="723900" lvl="0" indent="-368300"/>
            <a:r>
              <a:rPr lang="uk-UA" sz="2600" dirty="0" smtClean="0"/>
              <a:t>Рівень </a:t>
            </a:r>
            <a:r>
              <a:rPr lang="uk-UA" sz="2600" dirty="0" err="1" smtClean="0"/>
              <a:t>МК</a:t>
            </a:r>
            <a:r>
              <a:rPr lang="uk-UA" sz="2600" dirty="0" smtClean="0"/>
              <a:t> в НРК (за можливості)</a:t>
            </a:r>
          </a:p>
          <a:p>
            <a:pPr marL="723900" lvl="0" indent="-368300"/>
            <a:r>
              <a:rPr lang="uk-UA" sz="2600" dirty="0" smtClean="0"/>
              <a:t>Форма навчання, тип оцінювання.</a:t>
            </a:r>
          </a:p>
          <a:p>
            <a:pPr marL="723900" indent="-368300"/>
            <a:r>
              <a:rPr lang="uk-UA" sz="2600" dirty="0" smtClean="0"/>
              <a:t>Система забезпечення якості.</a:t>
            </a: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7166"/>
            <a:ext cx="9115452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Мікрокваліфікації в освіті та професії</a:t>
            </a:r>
            <a:endParaRPr lang="en-US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738150" y="1285860"/>
          <a:ext cx="685804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Виноска зі стрілкою вліво 2"/>
          <p:cNvSpPr>
            <a:spLocks/>
          </p:cNvSpPr>
          <p:nvPr/>
        </p:nvSpPr>
        <p:spPr bwMode="auto">
          <a:xfrm>
            <a:off x="7596198" y="1785926"/>
            <a:ext cx="1655765" cy="785818"/>
          </a:xfrm>
          <a:prstGeom prst="leftArrowCallout">
            <a:avLst>
              <a:gd name="adj1" fmla="val 25000"/>
              <a:gd name="adj2" fmla="val 25000"/>
              <a:gd name="adj3" fmla="val 17163"/>
              <a:gd name="adj4" fmla="val 66667"/>
            </a:avLst>
          </a:prstGeom>
          <a:solidFill>
            <a:srgbClr val="FBD4B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Професійні стандарти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Виноска зі стрілкою вліво 3"/>
          <p:cNvSpPr>
            <a:spLocks/>
          </p:cNvSpPr>
          <p:nvPr/>
        </p:nvSpPr>
        <p:spPr bwMode="auto">
          <a:xfrm>
            <a:off x="7596198" y="5286388"/>
            <a:ext cx="1643074" cy="785818"/>
          </a:xfrm>
          <a:prstGeom prst="leftArrowCallout">
            <a:avLst>
              <a:gd name="adj1" fmla="val 25000"/>
              <a:gd name="adj2" fmla="val 25000"/>
              <a:gd name="adj3" fmla="val 19387"/>
              <a:gd name="adj4" fmla="val 66667"/>
            </a:avLst>
          </a:prstGeom>
          <a:solidFill>
            <a:srgbClr val="FBD4B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Стандарти освіти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42"/>
            <a:ext cx="9115452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Мікрокваліфікації у вищій освіті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274" y="1214422"/>
            <a:ext cx="9929882" cy="5143536"/>
          </a:xfrm>
        </p:spPr>
        <p:txBody>
          <a:bodyPr>
            <a:normAutofit lnSpcReduction="10000"/>
          </a:bodyPr>
          <a:lstStyle/>
          <a:p>
            <a:pPr marL="11113" lvl="0" indent="-11113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400" dirty="0" smtClean="0"/>
              <a:t>	</a:t>
            </a:r>
            <a:r>
              <a:rPr lang="uk-UA" sz="2600" b="1" dirty="0" smtClean="0"/>
              <a:t>Основне – мікрокваліфікації використовуються як доповнення до основної кваліфікації, набір мікрокваліфікацій не може замінити основну кваліфікацію.</a:t>
            </a:r>
          </a:p>
          <a:p>
            <a:pPr marL="723900" lvl="0" indent="-368300">
              <a:buNone/>
            </a:pPr>
            <a:r>
              <a:rPr lang="uk-UA" sz="2600" dirty="0" smtClean="0"/>
              <a:t>Напрямки використання:</a:t>
            </a:r>
          </a:p>
          <a:p>
            <a:r>
              <a:rPr lang="uk-UA" sz="2600" dirty="0" smtClean="0"/>
              <a:t>розширення спектру освітніх послуг (збільшення видимості);</a:t>
            </a:r>
          </a:p>
          <a:p>
            <a:r>
              <a:rPr lang="uk-UA" sz="2600" dirty="0" smtClean="0"/>
              <a:t>частина освітньої програми (окремі дисципліни та їх блоки, модулі, сертифікати). Обсяг - від 10% повного року (від 6 кредитів ЄКТС);</a:t>
            </a:r>
          </a:p>
          <a:p>
            <a:r>
              <a:rPr lang="uk-UA" sz="2600" dirty="0" smtClean="0"/>
              <a:t>цільова підготовка (замовлення ринку праці, профілізація під професійні стандарти, бажання студентів);</a:t>
            </a:r>
          </a:p>
          <a:p>
            <a:r>
              <a:rPr lang="uk-UA" sz="2600" dirty="0" smtClean="0"/>
              <a:t>внесок університетів в </a:t>
            </a:r>
            <a:r>
              <a:rPr lang="en-US" sz="2600" dirty="0" smtClean="0"/>
              <a:t>LLL</a:t>
            </a:r>
            <a:r>
              <a:rPr lang="uk-UA" sz="2600" dirty="0" smtClean="0"/>
              <a:t> (наприклад, професійний розвиток викладачів);</a:t>
            </a:r>
          </a:p>
          <a:p>
            <a:r>
              <a:rPr lang="uk-UA" sz="2600" dirty="0" smtClean="0"/>
              <a:t>додатковий заробіток. </a:t>
            </a:r>
          </a:p>
          <a:p>
            <a:pPr marL="723900" lvl="0" indent="-368300"/>
            <a:endParaRPr lang="uk-UA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9439"/>
            <a:ext cx="9115452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Приклад застосування мікрокваліфікацій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150" y="1428736"/>
            <a:ext cx="9929882" cy="5143536"/>
          </a:xfrm>
        </p:spPr>
        <p:txBody>
          <a:bodyPr>
            <a:normAutofit lnSpcReduction="10000"/>
          </a:bodyPr>
          <a:lstStyle/>
          <a:p>
            <a:pPr algn="ctr">
              <a:spcAft>
                <a:spcPts val="600"/>
              </a:spcAft>
              <a:buNone/>
            </a:pPr>
            <a:r>
              <a:rPr lang="uk-UA" sz="2600" dirty="0" smtClean="0"/>
              <a:t>Європейський консорціум масових відкритих </a:t>
            </a:r>
            <a:r>
              <a:rPr lang="uk-UA" sz="2600" dirty="0" err="1" smtClean="0"/>
              <a:t>онлайн</a:t>
            </a:r>
            <a:r>
              <a:rPr lang="uk-UA" sz="2600" dirty="0" smtClean="0"/>
              <a:t> курсів (МООС) дає наступні рекомендації щодо мікрокваліфікацій:</a:t>
            </a:r>
          </a:p>
          <a:p>
            <a:pPr marL="355600" indent="-177800"/>
            <a:r>
              <a:rPr lang="uk-UA" sz="2600" dirty="0" smtClean="0"/>
              <a:t>загальне навчальне навантаження складає 4-6 кредитів ЄКТС,</a:t>
            </a:r>
          </a:p>
          <a:p>
            <a:pPr marL="355600" indent="-177800"/>
            <a:r>
              <a:rPr lang="uk-UA" sz="2600" dirty="0" smtClean="0"/>
              <a:t>результати навчання відносяться до 6-8 рівнів Європейської рамки кваліфікацій (ЄРК) із можливістю поширення на 4 і 5 рівні,</a:t>
            </a:r>
          </a:p>
          <a:p>
            <a:pPr marL="355600" indent="-177800"/>
            <a:r>
              <a:rPr lang="uk-UA" sz="2600" dirty="0" smtClean="0"/>
              <a:t>оцінювання відбувається згідно до прийнятих стандартів забезпечення якості,</a:t>
            </a:r>
          </a:p>
          <a:p>
            <a:pPr marL="355600" indent="-177800"/>
            <a:r>
              <a:rPr lang="uk-UA" sz="2600" dirty="0" smtClean="0"/>
              <a:t>повинна бути забезпечена надійна ідентифікація особи при оцінюванні,</a:t>
            </a:r>
          </a:p>
          <a:p>
            <a:pPr marL="355600" indent="-177800"/>
            <a:r>
              <a:rPr lang="uk-UA" sz="2600" dirty="0" smtClean="0"/>
              <a:t>мати безпосереднє відношення до потреб ринку праці,</a:t>
            </a:r>
          </a:p>
          <a:p>
            <a:pPr marL="355600" indent="-177800"/>
            <a:r>
              <a:rPr lang="uk-UA" sz="2600" dirty="0" smtClean="0"/>
              <a:t>підсумковий сертифікат про здобуту </a:t>
            </a:r>
            <a:r>
              <a:rPr lang="uk-UA" sz="2600" dirty="0" err="1" smtClean="0"/>
              <a:t>мікрокваліфікацію</a:t>
            </a:r>
            <a:r>
              <a:rPr lang="uk-UA" sz="2600" dirty="0" smtClean="0"/>
              <a:t> повинен містити інформацію про зміст курсу, результати навчання, їх рівень щодо ЄРК, обсяг кредитів ЄКТС.</a:t>
            </a: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579439"/>
            <a:ext cx="9644130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Рекомендації щодо розроблення мікрокваліфікацій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150" y="1428736"/>
            <a:ext cx="9715568" cy="5143536"/>
          </a:xfrm>
        </p:spPr>
        <p:txBody>
          <a:bodyPr>
            <a:normAutofit lnSpcReduction="10000"/>
          </a:bodyPr>
          <a:lstStyle/>
          <a:p>
            <a:pPr marL="95250" indent="3175" algn="just">
              <a:buNone/>
            </a:pPr>
            <a:r>
              <a:rPr lang="uk-UA" sz="2400" dirty="0" smtClean="0"/>
              <a:t>	В якості </a:t>
            </a:r>
            <a:r>
              <a:rPr lang="uk-UA" sz="2400" dirty="0" err="1" smtClean="0"/>
              <a:t>МК</a:t>
            </a:r>
            <a:r>
              <a:rPr lang="uk-UA" sz="2400" dirty="0" smtClean="0"/>
              <a:t>, зорієнтованих на соціальний, культурний та особистий освітній розвиток, можуть виступати: окремі компоненти ОП  (модулі в системі ПО) та їх блоки, програми підвищення кваліфікації та перепідготовки, програми додаткової профілізації в межах здобутої раніше кваліфікації, програми підготовки до здобуття іншої кваліфікації тощо.</a:t>
            </a:r>
          </a:p>
          <a:p>
            <a:pPr marL="95250" indent="3175" algn="just">
              <a:buNone/>
            </a:pPr>
            <a:r>
              <a:rPr lang="uk-UA" sz="2400" dirty="0" smtClean="0"/>
              <a:t>	Мінімальний кредитний обсяг </a:t>
            </a:r>
            <a:r>
              <a:rPr lang="uk-UA" sz="2400" dirty="0" err="1" smtClean="0"/>
              <a:t>МК</a:t>
            </a:r>
            <a:r>
              <a:rPr lang="uk-UA" sz="2400" dirty="0" smtClean="0"/>
              <a:t> складає 5 кредитів ЄКТС.</a:t>
            </a:r>
          </a:p>
          <a:p>
            <a:pPr marL="95250" indent="3175" algn="just">
              <a:buNone/>
            </a:pPr>
            <a:r>
              <a:rPr lang="uk-UA" sz="2400" dirty="0" smtClean="0"/>
              <a:t>	Рівень </a:t>
            </a:r>
            <a:r>
              <a:rPr lang="uk-UA" sz="2400" dirty="0" err="1" smtClean="0"/>
              <a:t>МК</a:t>
            </a:r>
            <a:r>
              <a:rPr lang="uk-UA" sz="2400" dirty="0" smtClean="0"/>
              <a:t> в НРК вказується за можливості (це в основному буде залежати від провайдера).</a:t>
            </a:r>
          </a:p>
          <a:p>
            <a:pPr marL="95250" indent="3175" algn="just">
              <a:buNone/>
            </a:pPr>
            <a:r>
              <a:rPr lang="uk-UA" sz="2400" dirty="0" smtClean="0"/>
              <a:t>	Визнання результатів навчання </a:t>
            </a:r>
            <a:r>
              <a:rPr lang="uk-UA" sz="2400" dirty="0" err="1" smtClean="0"/>
              <a:t>МК</a:t>
            </a:r>
            <a:r>
              <a:rPr lang="uk-UA" sz="2400" dirty="0" smtClean="0"/>
              <a:t> в освітніх програмах здійснюється на основі відповідних Положень про визнання результатів навчання, здобутих у неформальній та інформальній освіті.</a:t>
            </a:r>
          </a:p>
          <a:p>
            <a:pPr marL="95250" indent="3175" algn="just">
              <a:buNone/>
            </a:pPr>
            <a:r>
              <a:rPr lang="uk-UA" sz="2400" dirty="0" smtClean="0"/>
              <a:t>	Забезпечення якості </a:t>
            </a:r>
            <a:r>
              <a:rPr lang="uk-UA" sz="2400" dirty="0" err="1" smtClean="0"/>
              <a:t>МК</a:t>
            </a:r>
            <a:r>
              <a:rPr lang="uk-UA" sz="2400" dirty="0" smtClean="0"/>
              <a:t> здійснюється закладом освіти (суб'єктом освітньої діяльності), який є провайдером </a:t>
            </a:r>
            <a:r>
              <a:rPr lang="uk-UA" sz="2400" dirty="0" err="1" smtClean="0"/>
              <a:t>МК</a:t>
            </a:r>
            <a:r>
              <a:rPr lang="uk-UA" sz="2400" dirty="0" smtClean="0"/>
              <a:t>, відповідно до прийнятих стандартів забезпечення якості.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8942" y="500042"/>
            <a:ext cx="4071966" cy="5143536"/>
          </a:xfrm>
        </p:spPr>
        <p:txBody>
          <a:bodyPr>
            <a:normAutofit/>
          </a:bodyPr>
          <a:lstStyle/>
          <a:p>
            <a:pPr marL="95250" indent="3175" algn="just">
              <a:buNone/>
            </a:pPr>
            <a:r>
              <a:rPr lang="uk-UA" sz="2400" dirty="0" smtClean="0"/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26 </a:t>
            </a:r>
            <a:r>
              <a:rPr lang="uk-UA" sz="2400" dirty="0" smtClean="0">
                <a:solidFill>
                  <a:srgbClr val="0070C0"/>
                </a:solidFill>
              </a:rPr>
              <a:t>травня 2023</a:t>
            </a:r>
          </a:p>
          <a:p>
            <a:pPr marL="95250" indent="3175" algn="just">
              <a:buNone/>
            </a:pPr>
            <a:r>
              <a:rPr lang="uk-UA" sz="2400" dirty="0" smtClean="0"/>
              <a:t>	Офіційна презентація Методичних рекомендацій ЄФО щодо  </a:t>
            </a:r>
            <a:r>
              <a:rPr lang="uk-UA" sz="2400" dirty="0" err="1" smtClean="0"/>
              <a:t>проєктування</a:t>
            </a:r>
            <a:r>
              <a:rPr lang="uk-UA" sz="2400" dirty="0" smtClean="0"/>
              <a:t>, оформлення та визнання мікрокваліфікацій.</a:t>
            </a:r>
            <a:endParaRPr lang="en-US" sz="2400" dirty="0" smtClean="0"/>
          </a:p>
          <a:p>
            <a:pPr marL="95250" indent="3175" algn="just">
              <a:buNone/>
            </a:pPr>
            <a:endParaRPr lang="uk-UA" sz="2400" dirty="0" smtClean="0">
              <a:latin typeface="Calibri" pitchFamily="34" charset="0"/>
              <a:cs typeface="Calibri" pitchFamily="34" charset="0"/>
            </a:endParaRPr>
          </a:p>
          <a:p>
            <a:pPr marL="95250" indent="3175" algn="just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https://www.etf.europa.eu/sites/default/files/2023-05/Micro-Credential%20Guidelines%20Final%20Delivery.pdf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 l="35148" t="26870" r="36236" b="5540"/>
          <a:stretch>
            <a:fillRect/>
          </a:stretch>
        </p:blipFill>
        <p:spPr bwMode="auto">
          <a:xfrm>
            <a:off x="1166778" y="428604"/>
            <a:ext cx="478634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026" y="2071678"/>
            <a:ext cx="9544080" cy="238919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400" b="1" dirty="0" smtClean="0"/>
          </a:p>
          <a:p>
            <a:pPr algn="ctr">
              <a:buNone/>
            </a:pPr>
            <a:r>
              <a:rPr lang="uk-UA" sz="5400" b="1" dirty="0" smtClean="0"/>
              <a:t>ДЯКУЮ ЗА УВАГУ !</a:t>
            </a:r>
            <a:endParaRPr lang="en-US" sz="5400" b="1" dirty="0"/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398" y="928670"/>
            <a:ext cx="10215634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/>
              <a:t>	</a:t>
            </a:r>
            <a:endParaRPr lang="uk-UA" dirty="0"/>
          </a:p>
        </p:txBody>
      </p:sp>
      <p:pic>
        <p:nvPicPr>
          <p:cNvPr id="10" name="Рисунок 9"/>
          <p:cNvPicPr/>
          <p:nvPr/>
        </p:nvPicPr>
        <p:blipFill>
          <a:blip r:embed="rId3"/>
          <a:srcRect l="22862" t="39612" r="23950" b="11634"/>
          <a:stretch>
            <a:fillRect/>
          </a:stretch>
        </p:blipFill>
        <p:spPr bwMode="auto">
          <a:xfrm>
            <a:off x="2238348" y="214290"/>
            <a:ext cx="55721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4"/>
          <a:srcRect l="15552" t="36842" r="16796" b="13573"/>
          <a:stretch>
            <a:fillRect/>
          </a:stretch>
        </p:blipFill>
        <p:spPr bwMode="auto">
          <a:xfrm>
            <a:off x="1881158" y="3000372"/>
            <a:ext cx="6929486" cy="3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398" y="928670"/>
            <a:ext cx="10215634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/>
              <a:t>	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10248" y="1506668"/>
            <a:ext cx="5000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https://data.consilium.europa.eu/doc/document/ST-8944-2022-INIT/en/pdf </a:t>
            </a:r>
            <a:r>
              <a:rPr lang="uk-UA" sz="2000" dirty="0" smtClean="0">
                <a:solidFill>
                  <a:srgbClr val="FF0000"/>
                </a:solidFill>
              </a:rPr>
              <a:t>2022</a:t>
            </a:r>
            <a:endParaRPr lang="uk-UA" sz="2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10248" y="4413601"/>
            <a:ext cx="50006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hlinkClick r:id="rId3"/>
              </a:rPr>
              <a:t>https://data.consilium.europa.eu/doc/document/ST-9237-2022-INIT/en/pdf </a:t>
            </a:r>
            <a:endParaRPr lang="uk-UA" sz="2000" dirty="0" smtClean="0">
              <a:hlinkClick r:id="rId4" action="ppaction://hlinkfile"/>
            </a:endParaRPr>
          </a:p>
          <a:p>
            <a:pPr algn="ctr"/>
            <a:r>
              <a:rPr lang="uk-UA" sz="2000" dirty="0" smtClean="0">
                <a:solidFill>
                  <a:srgbClr val="FF0000"/>
                </a:solidFill>
              </a:rPr>
              <a:t>2022</a:t>
            </a:r>
            <a:endParaRPr lang="uk-UA" sz="2000" dirty="0">
              <a:solidFill>
                <a:srgbClr val="FF0000"/>
              </a:solidFill>
            </a:endParaRPr>
          </a:p>
        </p:txBody>
      </p:sp>
      <p:pic>
        <p:nvPicPr>
          <p:cNvPr id="12" name="Рисунок 11" descr="М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6647" y="3482844"/>
            <a:ext cx="5242228" cy="2875114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6"/>
          <a:srcRect l="13530" t="16898" r="14930" b="6094"/>
          <a:stretch>
            <a:fillRect/>
          </a:stretch>
        </p:blipFill>
        <p:spPr bwMode="auto">
          <a:xfrm>
            <a:off x="214302" y="285728"/>
            <a:ext cx="531019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398" y="928670"/>
            <a:ext cx="10215634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/>
              <a:t>	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3836" y="459660"/>
            <a:ext cx="99298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ctr"/>
            <a:r>
              <a:rPr lang="uk-UA" sz="2800" b="1" dirty="0" smtClean="0">
                <a:solidFill>
                  <a:srgbClr val="7030A0"/>
                </a:solidFill>
                <a:latin typeface="+mj-lt"/>
                <a:ea typeface="+mj-ea"/>
                <a:cs typeface="Calibri" pitchFamily="34" charset="0"/>
              </a:rPr>
              <a:t>Індивідуальні навчальні рахунки</a:t>
            </a:r>
          </a:p>
          <a:p>
            <a:pPr marL="900113" indent="-355600" algn="just">
              <a:buFont typeface="Arial" pitchFamily="34" charset="0"/>
              <a:buChar char="•"/>
            </a:pPr>
            <a:endParaRPr lang="en-US" sz="2400" dirty="0" smtClean="0"/>
          </a:p>
          <a:p>
            <a:pPr algn="just"/>
            <a:r>
              <a:rPr lang="uk-UA" sz="2800" dirty="0" smtClean="0"/>
              <a:t>	</a:t>
            </a:r>
            <a:r>
              <a:rPr lang="uk-UA" sz="2400" dirty="0" smtClean="0"/>
              <a:t>Державам-членам ЄС рекомендується розглянути можливість створення </a:t>
            </a:r>
            <a:r>
              <a:rPr lang="uk-UA" sz="2400" b="1" dirty="0" smtClean="0"/>
              <a:t>Індивідуальних навчальних рахунків </a:t>
            </a:r>
            <a:r>
              <a:rPr lang="uk-UA" sz="2400" dirty="0" smtClean="0"/>
              <a:t>як можливого засобу, що дозволить особам брати участь у професійному навчанні, що відповідає вимогам ринку праці, а також запровадити сприятливу структуру, включно з інструкціями та можливостями перевірки, щоб сприяти ефективному використанню такого навчання.</a:t>
            </a:r>
          </a:p>
          <a:p>
            <a:pPr algn="just"/>
            <a:r>
              <a:rPr lang="uk-UA" sz="2400" dirty="0" smtClean="0"/>
              <a:t>	Державам-членам ЄС рекомендується заохочувати провайдерів формального та неформального навчання розвивати свої програми на основі визначених потреб, у тому числі шляхом надання мікрокваліфікацій, відповідно до </a:t>
            </a:r>
            <a:r>
              <a:rPr lang="uk-UA" sz="2400" dirty="0" err="1" smtClean="0"/>
              <a:t>“Рекомендацій</a:t>
            </a:r>
            <a:r>
              <a:rPr lang="uk-UA" sz="2400" dirty="0" smtClean="0"/>
              <a:t> ЄС щодо мікрокваліфікацій для навчання впродовж життя та </a:t>
            </a:r>
            <a:r>
              <a:rPr lang="uk-UA" sz="2400" dirty="0" err="1" smtClean="0"/>
              <a:t>працевлаштування”</a:t>
            </a:r>
            <a:r>
              <a:rPr lang="uk-UA" sz="2400" dirty="0" smtClean="0"/>
              <a:t>, а також за допомогою використання рамок компетентностей Європейського Союзу та національних рамок компетентностей.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398" y="928670"/>
            <a:ext cx="10215634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/>
              <a:t>	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1432403"/>
            <a:ext cx="992988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uk-UA" sz="2800" b="1" dirty="0" smtClean="0"/>
              <a:t>Мікрокваліфікація</a:t>
            </a:r>
            <a:r>
              <a:rPr lang="uk-UA" sz="2800" dirty="0" smtClean="0"/>
              <a:t> - формальний підсумок (документ) невеликого за обсягом навчання, який засвідчує здобуття  особою визначеної сукупності результатів навчання. </a:t>
            </a:r>
          </a:p>
          <a:p>
            <a:pPr algn="just"/>
            <a:r>
              <a:rPr lang="uk-UA" sz="2600" i="1" dirty="0" smtClean="0"/>
              <a:t>Ці результати навчання мають бути оцінені на основі зрозумілих критеріїв. Мікрокваліфікації розробляються  з метою надання особам, що навчаються, конкретних знань, умінь, навичок або компетентностей, які відповідають соціальним, культурним та особистим освітнім потребам, або потребам ринку праці. Мікрокваліфікації є надбанням особи, що навчається, можуть бути самодостатніми або поєднуватися у більш широкі  кваліфікації (повні або часткові). Їх якість гарантується відповідно до стандартів певної галузі або сфери діяльності.</a:t>
            </a:r>
            <a:endParaRPr lang="uk-UA" sz="2600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095472" y="579439"/>
            <a:ext cx="6929486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Визначення мікрокваліфікації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89456" y="285753"/>
            <a:ext cx="7621254" cy="85723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cs typeface="Calibri" pitchFamily="34" charset="0"/>
              </a:rPr>
              <a:t>Micro-credentials</a:t>
            </a:r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 = мікрокваліфікації - ???</a:t>
            </a:r>
            <a:endParaRPr lang="uk-UA" sz="2800" b="1" dirty="0">
              <a:solidFill>
                <a:srgbClr val="7030A0"/>
              </a:solidFill>
              <a:cs typeface="Calibri" pitchFamily="34" charset="0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95209" y="1340768"/>
            <a:ext cx="3571900" cy="5165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Qualification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67108" y="1338964"/>
            <a:ext cx="3571900" cy="5184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2860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HE Qualification</a:t>
            </a:r>
            <a:endParaRPr lang="uk-UA" sz="2800" dirty="0" smtClean="0">
              <a:solidFill>
                <a:schemeClr val="bg1"/>
              </a:solidFill>
            </a:endParaRPr>
          </a:p>
        </p:txBody>
      </p:sp>
      <p:sp>
        <p:nvSpPr>
          <p:cNvPr id="9" name="Текст 5"/>
          <p:cNvSpPr txBox="1">
            <a:spLocks/>
          </p:cNvSpPr>
          <p:nvPr/>
        </p:nvSpPr>
        <p:spPr>
          <a:xfrm>
            <a:off x="7239008" y="1328990"/>
            <a:ext cx="3571900" cy="518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icro-</a:t>
            </a: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credentials</a:t>
            </a:r>
            <a:endParaRPr kumimoji="0" lang="en-US" sz="28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95209" y="1857364"/>
            <a:ext cx="3571900" cy="39290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lang="uk-UA" sz="2400" b="1" dirty="0" smtClean="0"/>
              <a:t>офіційний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процесу оцінювання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валідації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компетентний орган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результати навчання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 до заданих стандартів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6"/>
          <p:cNvSpPr txBox="1">
            <a:spLocks/>
          </p:cNvSpPr>
          <p:nvPr/>
        </p:nvSpPr>
        <p:spPr>
          <a:xfrm>
            <a:off x="7239008" y="1857364"/>
            <a:ext cx="3571900" cy="3929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офіційний результат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короткого навчання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uk-UA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endParaRPr kumimoji="0" lang="uk-UA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оцінений  на основі чітких критеріїв;</a:t>
            </a:r>
            <a:endParaRPr kumimoji="0" lang="uk-UA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результати навчання  можуть мати самостійну вартість або бути частиною більших кваліфікацій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7108" y="1857364"/>
            <a:ext cx="3571900" cy="39290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AutoNum type="arabicParenBoth"/>
            </a:pPr>
            <a:r>
              <a:rPr lang="uk-UA" sz="2400" b="1" dirty="0" smtClean="0"/>
              <a:t>ступінь, диплом, сертифікат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1800"/>
              </a:spcAft>
              <a:buFont typeface="Arial" panose="020B0604020202020204" pitchFamily="34" charset="0"/>
              <a:buAutoNum type="arabicParenBoth"/>
            </a:pPr>
            <a:r>
              <a:rPr lang="uk-UA" sz="2400" b="1" dirty="0" smtClean="0"/>
              <a:t>успішне закінчення</a:t>
            </a:r>
            <a:endParaRPr lang="uk-UA" b="1" dirty="0" smtClean="0"/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AutoNum type="arabicParenBoth"/>
            </a:pPr>
            <a:r>
              <a:rPr lang="uk-UA" sz="2400" b="1" dirty="0" smtClean="0"/>
              <a:t>компетентний орган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arenBoth"/>
            </a:pPr>
            <a:r>
              <a:rPr lang="uk-UA" sz="2400" b="1" dirty="0" smtClean="0">
                <a:latin typeface="Calibri" pitchFamily="34" charset="0"/>
                <a:cs typeface="Calibri" pitchFamily="34" charset="0"/>
              </a:rPr>
              <a:t>програма з вищої освіти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arenBoth"/>
            </a:pPr>
            <a:endParaRPr lang="uk-UA" sz="2400" b="1" dirty="0" smtClean="0"/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arenBoth"/>
            </a:pPr>
            <a:endParaRPr lang="uk-UA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472" y="650877"/>
            <a:ext cx="6929486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Вимоги до мікрокваліфікацій (1)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836" y="1500174"/>
            <a:ext cx="992988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1. </a:t>
            </a:r>
            <a:r>
              <a:rPr lang="uk-UA" sz="2400" b="1" dirty="0" smtClean="0"/>
              <a:t>Цілеспрямованість</a:t>
            </a:r>
            <a:r>
              <a:rPr lang="uk-UA" sz="2400" dirty="0" smtClean="0"/>
              <a:t> - мікрокваліфікації повинні розроблятися і видаватися як окремі, самодостатні, орієнтовані на цільові групи досягнення в навчанні.</a:t>
            </a:r>
          </a:p>
          <a:p>
            <a:r>
              <a:rPr lang="uk-UA" sz="2400" dirty="0" smtClean="0"/>
              <a:t> </a:t>
            </a:r>
          </a:p>
          <a:p>
            <a:r>
              <a:rPr lang="uk-UA" sz="2400" dirty="0" smtClean="0"/>
              <a:t>2. </a:t>
            </a:r>
            <a:r>
              <a:rPr lang="uk-UA" sz="2400" b="1" dirty="0" smtClean="0"/>
              <a:t>Орієнтованість на особу, що навчається</a:t>
            </a:r>
            <a:r>
              <a:rPr lang="uk-UA" sz="2400" dirty="0" smtClean="0"/>
              <a:t> - особи, що навчаються,  беруть участь у внутрішніх і зовнішніх процесах забезпечення якості, а їх відгуки враховуються в процесі постійного вдосконалення мікрокваліфікацій.</a:t>
            </a:r>
          </a:p>
          <a:p>
            <a:r>
              <a:rPr lang="uk-UA" sz="2400" dirty="0" smtClean="0"/>
              <a:t> </a:t>
            </a:r>
          </a:p>
          <a:p>
            <a:r>
              <a:rPr lang="uk-UA" sz="2400" dirty="0" smtClean="0"/>
              <a:t>3. </a:t>
            </a:r>
            <a:r>
              <a:rPr lang="uk-UA" sz="2400" b="1" dirty="0" smtClean="0"/>
              <a:t>Зрозумілість</a:t>
            </a:r>
            <a:r>
              <a:rPr lang="uk-UA" sz="2400" dirty="0" smtClean="0"/>
              <a:t> - мікрокваліфікації повинні бути вимірюваними, порівнюваними та зрозумілими, вони мають містити виразну інформацію про результати навчання, обсяг необхідного навчального навантаження, зміст, рівень та, за необхідності, освітні пропозиції; мікрокваліфікації можуть бути включені до Національної рамки кваліфікацій.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472" y="650877"/>
            <a:ext cx="6929486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Вимоги до мікрокваліфікацій (2)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836" y="1500174"/>
            <a:ext cx="99298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4. </a:t>
            </a:r>
            <a:r>
              <a:rPr lang="uk-UA" sz="2400" b="1" dirty="0" smtClean="0"/>
              <a:t>Якість</a:t>
            </a:r>
            <a:r>
              <a:rPr lang="uk-UA" sz="2400" dirty="0" smtClean="0"/>
              <a:t> - мікрокваліфікації підлягають внутрішньому і зовнішньому забезпеченню якості в системах, що їх розробляють та надають (наприклад, в освіті, професійній підготовці чи на ринку праці); процеси забезпечення якості повинні відповідати поставленим цілям, належно документуватися і бути доступними, а також відповідати потребам і очікуванням осіб, що навчаються, та інших стейкголдерів.</a:t>
            </a:r>
          </a:p>
          <a:p>
            <a:r>
              <a:rPr lang="uk-UA" sz="2400" dirty="0" smtClean="0"/>
              <a:t> </a:t>
            </a:r>
          </a:p>
          <a:p>
            <a:r>
              <a:rPr lang="uk-UA" sz="2400" dirty="0" smtClean="0"/>
              <a:t>5. </a:t>
            </a:r>
            <a:r>
              <a:rPr lang="uk-UA" sz="2400" b="1" dirty="0" smtClean="0"/>
              <a:t>Модульність</a:t>
            </a:r>
            <a:r>
              <a:rPr lang="uk-UA" sz="2400" dirty="0" smtClean="0"/>
              <a:t> - мікрокваліфікації розробляються у вигляді модулів для того, щоб до них можна було додавати інші мікрокваліфікації, створюючи більші кваліфікації (наприклад, часткові чи повні); вони є інструментом підтримки гнучких траєкторій навчання, включаючи можливість валідації, визнання і накопичення мікрокваліфікацій з різних систем.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1508133"/>
            <a:ext cx="6929486" cy="42066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cs typeface="Calibri" pitchFamily="34" charset="0"/>
              </a:rPr>
              <a:t>Вимоги до мікрокваліфікацій (3)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836" y="2571744"/>
            <a:ext cx="99298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6. </a:t>
            </a:r>
            <a:r>
              <a:rPr lang="uk-UA" sz="2400" b="1" dirty="0" err="1" smtClean="0"/>
              <a:t>Портабельність</a:t>
            </a:r>
            <a:r>
              <a:rPr lang="uk-UA" sz="2400" dirty="0" smtClean="0"/>
              <a:t> - мікрокваліфікації є власністю особи, що навчається, і можуть бути легко збережені (індивідуальні облікові записи) і поширені їх власником, в тому числі через захищені «цифрові гаманці» (наприклад, Europass).</a:t>
            </a:r>
          </a:p>
          <a:p>
            <a:r>
              <a:rPr lang="uk-UA" sz="2400" dirty="0" smtClean="0"/>
              <a:t> </a:t>
            </a:r>
          </a:p>
          <a:p>
            <a:r>
              <a:rPr lang="uk-UA" sz="2400" dirty="0" smtClean="0"/>
              <a:t>7. </a:t>
            </a:r>
            <a:r>
              <a:rPr lang="uk-UA" sz="2400" b="1" dirty="0" smtClean="0"/>
              <a:t>Автентичність</a:t>
            </a:r>
            <a:r>
              <a:rPr lang="uk-UA" sz="2400" dirty="0" smtClean="0"/>
              <a:t> - мікрокваліфікації містять достатню інформацію для перевірки особи - власника кваліфікації; юридичної особи, яка видала документ; дати і місця видачі мікрокваліфікації.</a:t>
            </a:r>
            <a:endParaRPr lang="uk-UA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548</Words>
  <Application>Microsoft Office PowerPoint</Application>
  <PresentationFormat>Произвольный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Навчання впродовж життя: нові інструменти Європейського Союзу    Рашкевич Ю.М., д.т.н., проф., член НАК </vt:lpstr>
      <vt:lpstr>Слайд 2</vt:lpstr>
      <vt:lpstr>Слайд 3</vt:lpstr>
      <vt:lpstr>Слайд 4</vt:lpstr>
      <vt:lpstr>Визначення мікрокваліфікації</vt:lpstr>
      <vt:lpstr>Micro-credentials = мікрокваліфікації - ???</vt:lpstr>
      <vt:lpstr>Вимоги до мікрокваліфікацій (1)</vt:lpstr>
      <vt:lpstr>Вимоги до мікрокваліфікацій (2)</vt:lpstr>
      <vt:lpstr>Вимоги до мікрокваліфікацій (3)</vt:lpstr>
      <vt:lpstr>Структура опису мікрокваліфікації</vt:lpstr>
      <vt:lpstr>Мікрокваліфікації в освіті та професії</vt:lpstr>
      <vt:lpstr>Мікрокваліфікації у вищій освіті</vt:lpstr>
      <vt:lpstr>Приклад застосування мікрокваліфікацій</vt:lpstr>
      <vt:lpstr>Рекомендації щодо розроблення мікрокваліфікацій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 Windows</dc:creator>
  <cp:lastModifiedBy>user</cp:lastModifiedBy>
  <cp:revision>82</cp:revision>
  <dcterms:created xsi:type="dcterms:W3CDTF">2020-10-09T09:25:00Z</dcterms:created>
  <dcterms:modified xsi:type="dcterms:W3CDTF">2023-06-01T06:30:42Z</dcterms:modified>
</cp:coreProperties>
</file>