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18288000" cy="10287000"/>
  <p:embeddedFontLs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jlnYpr67vPgtuH1vXKSCBNX/mA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title"/>
          </p:nvPr>
        </p:nvSpPr>
        <p:spPr>
          <a:xfrm>
            <a:off x="2997169" y="277556"/>
            <a:ext cx="12293660" cy="243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rgbClr val="2D5CA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2997169" y="277556"/>
            <a:ext cx="12293660" cy="243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rgbClr val="2D5CA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31461" y="3"/>
            <a:ext cx="1356539" cy="215922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0"/>
          <p:cNvSpPr/>
          <p:nvPr/>
        </p:nvSpPr>
        <p:spPr>
          <a:xfrm>
            <a:off x="0" y="8603022"/>
            <a:ext cx="1341755" cy="1684020"/>
          </a:xfrm>
          <a:custGeom>
            <a:rect b="b" l="l" r="r" t="t"/>
            <a:pathLst>
              <a:path extrusionOk="0" h="1684020" w="1341755">
                <a:moveTo>
                  <a:pt x="0" y="0"/>
                </a:moveTo>
                <a:lnTo>
                  <a:pt x="0" y="294144"/>
                </a:lnTo>
                <a:lnTo>
                  <a:pt x="29485" y="301830"/>
                </a:lnTo>
                <a:lnTo>
                  <a:pt x="58818" y="310046"/>
                </a:lnTo>
                <a:lnTo>
                  <a:pt x="117025" y="328068"/>
                </a:lnTo>
                <a:lnTo>
                  <a:pt x="174547" y="348187"/>
                </a:lnTo>
                <a:lnTo>
                  <a:pt x="231395" y="370415"/>
                </a:lnTo>
                <a:lnTo>
                  <a:pt x="287230" y="394608"/>
                </a:lnTo>
                <a:lnTo>
                  <a:pt x="342244" y="420850"/>
                </a:lnTo>
                <a:lnTo>
                  <a:pt x="396279" y="449068"/>
                </a:lnTo>
                <a:lnTo>
                  <a:pt x="449263" y="479225"/>
                </a:lnTo>
                <a:lnTo>
                  <a:pt x="501127" y="511281"/>
                </a:lnTo>
                <a:lnTo>
                  <a:pt x="551802" y="545196"/>
                </a:lnTo>
                <a:lnTo>
                  <a:pt x="601225" y="580924"/>
                </a:lnTo>
                <a:lnTo>
                  <a:pt x="649329" y="618420"/>
                </a:lnTo>
                <a:lnTo>
                  <a:pt x="696052" y="657633"/>
                </a:lnTo>
                <a:lnTo>
                  <a:pt x="741333" y="698515"/>
                </a:lnTo>
                <a:lnTo>
                  <a:pt x="785114" y="741009"/>
                </a:lnTo>
                <a:lnTo>
                  <a:pt x="827336" y="785062"/>
                </a:lnTo>
                <a:lnTo>
                  <a:pt x="867945" y="830616"/>
                </a:lnTo>
                <a:lnTo>
                  <a:pt x="906888" y="877611"/>
                </a:lnTo>
                <a:lnTo>
                  <a:pt x="944114" y="925987"/>
                </a:lnTo>
                <a:lnTo>
                  <a:pt x="979575" y="975679"/>
                </a:lnTo>
                <a:lnTo>
                  <a:pt x="1013224" y="1026624"/>
                </a:lnTo>
                <a:lnTo>
                  <a:pt x="1045017" y="1078755"/>
                </a:lnTo>
                <a:lnTo>
                  <a:pt x="1074914" y="1132003"/>
                </a:lnTo>
                <a:lnTo>
                  <a:pt x="1102873" y="1186300"/>
                </a:lnTo>
                <a:lnTo>
                  <a:pt x="1128861" y="1241574"/>
                </a:lnTo>
                <a:lnTo>
                  <a:pt x="1152842" y="1297754"/>
                </a:lnTo>
                <a:lnTo>
                  <a:pt x="1174786" y="1354765"/>
                </a:lnTo>
                <a:lnTo>
                  <a:pt x="1194663" y="1412535"/>
                </a:lnTo>
                <a:lnTo>
                  <a:pt x="1212448" y="1470987"/>
                </a:lnTo>
                <a:lnTo>
                  <a:pt x="1228117" y="1530045"/>
                </a:lnTo>
                <a:lnTo>
                  <a:pt x="1241651" y="1589632"/>
                </a:lnTo>
                <a:lnTo>
                  <a:pt x="1253030" y="1649671"/>
                </a:lnTo>
                <a:lnTo>
                  <a:pt x="1258406" y="1683977"/>
                </a:lnTo>
                <a:lnTo>
                  <a:pt x="1341095" y="1683977"/>
                </a:lnTo>
                <a:lnTo>
                  <a:pt x="1341471" y="1657314"/>
                </a:lnTo>
                <a:lnTo>
                  <a:pt x="1341377" y="1639266"/>
                </a:lnTo>
                <a:lnTo>
                  <a:pt x="1341092" y="1621223"/>
                </a:lnTo>
                <a:lnTo>
                  <a:pt x="1339086" y="1567122"/>
                </a:lnTo>
                <a:lnTo>
                  <a:pt x="1335357" y="1513114"/>
                </a:lnTo>
                <a:lnTo>
                  <a:pt x="1329909" y="1459254"/>
                </a:lnTo>
                <a:lnTo>
                  <a:pt x="1322747" y="1405594"/>
                </a:lnTo>
                <a:lnTo>
                  <a:pt x="1313878" y="1352192"/>
                </a:lnTo>
                <a:lnTo>
                  <a:pt x="1303313" y="1299103"/>
                </a:lnTo>
                <a:lnTo>
                  <a:pt x="1291061" y="1246380"/>
                </a:lnTo>
                <a:lnTo>
                  <a:pt x="1277135" y="1194075"/>
                </a:lnTo>
                <a:lnTo>
                  <a:pt x="1261549" y="1142243"/>
                </a:lnTo>
                <a:lnTo>
                  <a:pt x="1244319" y="1090940"/>
                </a:lnTo>
                <a:lnTo>
                  <a:pt x="1225465" y="1040216"/>
                </a:lnTo>
                <a:lnTo>
                  <a:pt x="1205002" y="990120"/>
                </a:lnTo>
                <a:lnTo>
                  <a:pt x="1182953" y="940707"/>
                </a:lnTo>
                <a:lnTo>
                  <a:pt x="1159342" y="892028"/>
                </a:lnTo>
                <a:lnTo>
                  <a:pt x="1134191" y="844131"/>
                </a:lnTo>
                <a:lnTo>
                  <a:pt x="1107526" y="797063"/>
                </a:lnTo>
                <a:lnTo>
                  <a:pt x="1079375" y="750875"/>
                </a:lnTo>
                <a:lnTo>
                  <a:pt x="1049767" y="705615"/>
                </a:lnTo>
                <a:lnTo>
                  <a:pt x="1018733" y="661328"/>
                </a:lnTo>
                <a:lnTo>
                  <a:pt x="986301" y="618058"/>
                </a:lnTo>
                <a:lnTo>
                  <a:pt x="952507" y="575849"/>
                </a:lnTo>
                <a:lnTo>
                  <a:pt x="917387" y="534748"/>
                </a:lnTo>
                <a:lnTo>
                  <a:pt x="880974" y="494794"/>
                </a:lnTo>
                <a:lnTo>
                  <a:pt x="843306" y="456027"/>
                </a:lnTo>
                <a:lnTo>
                  <a:pt x="804422" y="418489"/>
                </a:lnTo>
                <a:lnTo>
                  <a:pt x="764362" y="382218"/>
                </a:lnTo>
                <a:lnTo>
                  <a:pt x="723167" y="347250"/>
                </a:lnTo>
                <a:lnTo>
                  <a:pt x="680878" y="313621"/>
                </a:lnTo>
                <a:lnTo>
                  <a:pt x="637538" y="281365"/>
                </a:lnTo>
                <a:lnTo>
                  <a:pt x="593194" y="250517"/>
                </a:lnTo>
                <a:lnTo>
                  <a:pt x="547890" y="221107"/>
                </a:lnTo>
                <a:lnTo>
                  <a:pt x="501670" y="193164"/>
                </a:lnTo>
                <a:lnTo>
                  <a:pt x="454583" y="166718"/>
                </a:lnTo>
                <a:lnTo>
                  <a:pt x="406680" y="141797"/>
                </a:lnTo>
                <a:lnTo>
                  <a:pt x="358006" y="118424"/>
                </a:lnTo>
                <a:lnTo>
                  <a:pt x="308611" y="96625"/>
                </a:lnTo>
                <a:lnTo>
                  <a:pt x="258546" y="76421"/>
                </a:lnTo>
                <a:lnTo>
                  <a:pt x="207865" y="57833"/>
                </a:lnTo>
                <a:lnTo>
                  <a:pt x="156618" y="40881"/>
                </a:lnTo>
                <a:lnTo>
                  <a:pt x="104854" y="25581"/>
                </a:lnTo>
                <a:lnTo>
                  <a:pt x="52630" y="11949"/>
                </a:lnTo>
                <a:lnTo>
                  <a:pt x="17586" y="3795"/>
                </a:lnTo>
                <a:lnTo>
                  <a:pt x="0" y="0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" name="Google Shape;26;p10"/>
          <p:cNvSpPr/>
          <p:nvPr/>
        </p:nvSpPr>
        <p:spPr>
          <a:xfrm>
            <a:off x="0" y="8788825"/>
            <a:ext cx="1334135" cy="1498600"/>
          </a:xfrm>
          <a:custGeom>
            <a:rect b="b" l="l" r="r" t="t"/>
            <a:pathLst>
              <a:path extrusionOk="0" h="1498600" w="1334135">
                <a:moveTo>
                  <a:pt x="0" y="0"/>
                </a:moveTo>
                <a:lnTo>
                  <a:pt x="0" y="294144"/>
                </a:lnTo>
                <a:lnTo>
                  <a:pt x="29485" y="301830"/>
                </a:lnTo>
                <a:lnTo>
                  <a:pt x="58818" y="310046"/>
                </a:lnTo>
                <a:lnTo>
                  <a:pt x="117025" y="328068"/>
                </a:lnTo>
                <a:lnTo>
                  <a:pt x="174547" y="348187"/>
                </a:lnTo>
                <a:lnTo>
                  <a:pt x="231306" y="370377"/>
                </a:lnTo>
                <a:lnTo>
                  <a:pt x="287230" y="394608"/>
                </a:lnTo>
                <a:lnTo>
                  <a:pt x="342244" y="420850"/>
                </a:lnTo>
                <a:lnTo>
                  <a:pt x="396279" y="449068"/>
                </a:lnTo>
                <a:lnTo>
                  <a:pt x="449263" y="479225"/>
                </a:lnTo>
                <a:lnTo>
                  <a:pt x="501127" y="511281"/>
                </a:lnTo>
                <a:lnTo>
                  <a:pt x="551803" y="545196"/>
                </a:lnTo>
                <a:lnTo>
                  <a:pt x="601225" y="580924"/>
                </a:lnTo>
                <a:lnTo>
                  <a:pt x="649329" y="618420"/>
                </a:lnTo>
                <a:lnTo>
                  <a:pt x="696052" y="657633"/>
                </a:lnTo>
                <a:lnTo>
                  <a:pt x="741333" y="698515"/>
                </a:lnTo>
                <a:lnTo>
                  <a:pt x="785114" y="741009"/>
                </a:lnTo>
                <a:lnTo>
                  <a:pt x="827336" y="785062"/>
                </a:lnTo>
                <a:lnTo>
                  <a:pt x="867945" y="830616"/>
                </a:lnTo>
                <a:lnTo>
                  <a:pt x="906888" y="877611"/>
                </a:lnTo>
                <a:lnTo>
                  <a:pt x="944114" y="925987"/>
                </a:lnTo>
                <a:lnTo>
                  <a:pt x="979575" y="975679"/>
                </a:lnTo>
                <a:lnTo>
                  <a:pt x="1013224" y="1026624"/>
                </a:lnTo>
                <a:lnTo>
                  <a:pt x="1045017" y="1078755"/>
                </a:lnTo>
                <a:lnTo>
                  <a:pt x="1074914" y="1132003"/>
                </a:lnTo>
                <a:lnTo>
                  <a:pt x="1102873" y="1186300"/>
                </a:lnTo>
                <a:lnTo>
                  <a:pt x="1128861" y="1241574"/>
                </a:lnTo>
                <a:lnTo>
                  <a:pt x="1152842" y="1297754"/>
                </a:lnTo>
                <a:lnTo>
                  <a:pt x="1174786" y="1354765"/>
                </a:lnTo>
                <a:lnTo>
                  <a:pt x="1194663" y="1412535"/>
                </a:lnTo>
                <a:lnTo>
                  <a:pt x="1212448" y="1470987"/>
                </a:lnTo>
                <a:lnTo>
                  <a:pt x="1219924" y="1498174"/>
                </a:lnTo>
                <a:lnTo>
                  <a:pt x="1334006" y="1498174"/>
                </a:lnTo>
                <a:lnTo>
                  <a:pt x="1329909" y="1459254"/>
                </a:lnTo>
                <a:lnTo>
                  <a:pt x="1319980" y="1387763"/>
                </a:lnTo>
                <a:lnTo>
                  <a:pt x="1307023" y="1316762"/>
                </a:lnTo>
                <a:lnTo>
                  <a:pt x="1291061" y="1246380"/>
                </a:lnTo>
                <a:lnTo>
                  <a:pt x="1272124" y="1176744"/>
                </a:lnTo>
                <a:lnTo>
                  <a:pt x="1250245" y="1107981"/>
                </a:lnTo>
                <a:lnTo>
                  <a:pt x="1225465" y="1040216"/>
                </a:lnTo>
                <a:lnTo>
                  <a:pt x="1197828" y="973572"/>
                </a:lnTo>
                <a:lnTo>
                  <a:pt x="1167385" y="908171"/>
                </a:lnTo>
                <a:lnTo>
                  <a:pt x="1134191" y="844131"/>
                </a:lnTo>
                <a:lnTo>
                  <a:pt x="1098307" y="781568"/>
                </a:lnTo>
                <a:lnTo>
                  <a:pt x="1059798" y="720597"/>
                </a:lnTo>
                <a:lnTo>
                  <a:pt x="1018733" y="661328"/>
                </a:lnTo>
                <a:lnTo>
                  <a:pt x="975187" y="603869"/>
                </a:lnTo>
                <a:lnTo>
                  <a:pt x="929240" y="548324"/>
                </a:lnTo>
                <a:lnTo>
                  <a:pt x="880974" y="494794"/>
                </a:lnTo>
                <a:lnTo>
                  <a:pt x="830479" y="443377"/>
                </a:lnTo>
                <a:lnTo>
                  <a:pt x="777845" y="394166"/>
                </a:lnTo>
                <a:lnTo>
                  <a:pt x="723167" y="347250"/>
                </a:lnTo>
                <a:lnTo>
                  <a:pt x="666547" y="302715"/>
                </a:lnTo>
                <a:lnTo>
                  <a:pt x="608086" y="260642"/>
                </a:lnTo>
                <a:lnTo>
                  <a:pt x="547890" y="221107"/>
                </a:lnTo>
                <a:lnTo>
                  <a:pt x="486070" y="184181"/>
                </a:lnTo>
                <a:lnTo>
                  <a:pt x="422737" y="149933"/>
                </a:lnTo>
                <a:lnTo>
                  <a:pt x="358006" y="118424"/>
                </a:lnTo>
                <a:lnTo>
                  <a:pt x="291996" y="89712"/>
                </a:lnTo>
                <a:lnTo>
                  <a:pt x="224826" y="63849"/>
                </a:lnTo>
                <a:lnTo>
                  <a:pt x="156618" y="40881"/>
                </a:lnTo>
                <a:lnTo>
                  <a:pt x="87496" y="20851"/>
                </a:lnTo>
                <a:lnTo>
                  <a:pt x="17586" y="3795"/>
                </a:lnTo>
                <a:lnTo>
                  <a:pt x="0" y="0"/>
                </a:lnTo>
                <a:close/>
              </a:path>
            </a:pathLst>
          </a:custGeom>
          <a:solidFill>
            <a:srgbClr val="FACA0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" name="Google Shape;27;p10"/>
          <p:cNvSpPr txBox="1"/>
          <p:nvPr>
            <p:ph type="title"/>
          </p:nvPr>
        </p:nvSpPr>
        <p:spPr>
          <a:xfrm>
            <a:off x="2997169" y="277556"/>
            <a:ext cx="12293660" cy="243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>
                <a:solidFill>
                  <a:srgbClr val="2D5CA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33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7"/>
          <p:cNvSpPr txBox="1"/>
          <p:nvPr>
            <p:ph type="title"/>
          </p:nvPr>
        </p:nvSpPr>
        <p:spPr>
          <a:xfrm>
            <a:off x="2997169" y="277556"/>
            <a:ext cx="12293660" cy="243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rgbClr val="2D5CA5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7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1"/>
          <p:cNvGrpSpPr/>
          <p:nvPr/>
        </p:nvGrpSpPr>
        <p:grpSpPr>
          <a:xfrm>
            <a:off x="0" y="0"/>
            <a:ext cx="18287999" cy="10287367"/>
            <a:chOff x="0" y="0"/>
            <a:chExt cx="18287999" cy="10287367"/>
          </a:xfrm>
        </p:grpSpPr>
        <p:pic>
          <p:nvPicPr>
            <p:cNvPr id="48" name="Google Shape;4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7999" cy="10286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"/>
            <p:cNvSpPr/>
            <p:nvPr/>
          </p:nvSpPr>
          <p:spPr>
            <a:xfrm>
              <a:off x="1637" y="1637"/>
              <a:ext cx="11744325" cy="10285730"/>
            </a:xfrm>
            <a:custGeom>
              <a:rect b="b" l="l" r="r" t="t"/>
              <a:pathLst>
                <a:path extrusionOk="0" h="10285730" w="11744325">
                  <a:moveTo>
                    <a:pt x="0" y="0"/>
                  </a:moveTo>
                  <a:lnTo>
                    <a:pt x="11744324" y="0"/>
                  </a:lnTo>
                  <a:lnTo>
                    <a:pt x="11744324" y="476375"/>
                  </a:lnTo>
                  <a:lnTo>
                    <a:pt x="11743946" y="569605"/>
                  </a:lnTo>
                  <a:lnTo>
                    <a:pt x="11742814" y="662655"/>
                  </a:lnTo>
                  <a:lnTo>
                    <a:pt x="11740930" y="755523"/>
                  </a:lnTo>
                  <a:lnTo>
                    <a:pt x="11738299" y="848207"/>
                  </a:lnTo>
                  <a:lnTo>
                    <a:pt x="11734922" y="940702"/>
                  </a:lnTo>
                  <a:lnTo>
                    <a:pt x="11730802" y="1033007"/>
                  </a:lnTo>
                  <a:lnTo>
                    <a:pt x="11725943" y="1125118"/>
                  </a:lnTo>
                  <a:lnTo>
                    <a:pt x="11720347" y="1217033"/>
                  </a:lnTo>
                  <a:lnTo>
                    <a:pt x="11714018" y="1308749"/>
                  </a:lnTo>
                  <a:lnTo>
                    <a:pt x="11706957" y="1400262"/>
                  </a:lnTo>
                  <a:lnTo>
                    <a:pt x="11699169" y="1491570"/>
                  </a:lnTo>
                  <a:lnTo>
                    <a:pt x="11690655" y="1582669"/>
                  </a:lnTo>
                  <a:lnTo>
                    <a:pt x="11681420" y="1673558"/>
                  </a:lnTo>
                  <a:lnTo>
                    <a:pt x="11671465" y="1764233"/>
                  </a:lnTo>
                  <a:lnTo>
                    <a:pt x="11660794" y="1854691"/>
                  </a:lnTo>
                  <a:lnTo>
                    <a:pt x="11649409" y="1944929"/>
                  </a:lnTo>
                  <a:lnTo>
                    <a:pt x="11637314" y="2034945"/>
                  </a:lnTo>
                  <a:lnTo>
                    <a:pt x="11624511" y="2124735"/>
                  </a:lnTo>
                  <a:lnTo>
                    <a:pt x="11611003" y="2214297"/>
                  </a:lnTo>
                  <a:lnTo>
                    <a:pt x="11596794" y="2303627"/>
                  </a:lnTo>
                  <a:lnTo>
                    <a:pt x="11581885" y="2392723"/>
                  </a:lnTo>
                  <a:lnTo>
                    <a:pt x="11566281" y="2481582"/>
                  </a:lnTo>
                  <a:lnTo>
                    <a:pt x="11549983" y="2570201"/>
                  </a:lnTo>
                  <a:lnTo>
                    <a:pt x="11532995" y="2658577"/>
                  </a:lnTo>
                  <a:lnTo>
                    <a:pt x="11515320" y="2746707"/>
                  </a:lnTo>
                  <a:lnTo>
                    <a:pt x="11496961" y="2834588"/>
                  </a:lnTo>
                  <a:lnTo>
                    <a:pt x="11477920" y="2922218"/>
                  </a:lnTo>
                  <a:lnTo>
                    <a:pt x="11458200" y="3009593"/>
                  </a:lnTo>
                  <a:lnTo>
                    <a:pt x="11437805" y="3096711"/>
                  </a:lnTo>
                  <a:lnTo>
                    <a:pt x="11416737" y="3183568"/>
                  </a:lnTo>
                  <a:lnTo>
                    <a:pt x="11394999" y="3270162"/>
                  </a:lnTo>
                  <a:lnTo>
                    <a:pt x="11372594" y="3356489"/>
                  </a:lnTo>
                  <a:lnTo>
                    <a:pt x="11349525" y="3442548"/>
                  </a:lnTo>
                  <a:lnTo>
                    <a:pt x="11325795" y="3528335"/>
                  </a:lnTo>
                  <a:lnTo>
                    <a:pt x="11301406" y="3613846"/>
                  </a:lnTo>
                  <a:lnTo>
                    <a:pt x="11276362" y="3699080"/>
                  </a:lnTo>
                  <a:lnTo>
                    <a:pt x="11250666" y="3784033"/>
                  </a:lnTo>
                  <a:lnTo>
                    <a:pt x="11224320" y="3868703"/>
                  </a:lnTo>
                  <a:lnTo>
                    <a:pt x="11197328" y="3953086"/>
                  </a:lnTo>
                  <a:lnTo>
                    <a:pt x="11169692" y="4037179"/>
                  </a:lnTo>
                  <a:lnTo>
                    <a:pt x="11141414" y="4120980"/>
                  </a:lnTo>
                  <a:lnTo>
                    <a:pt x="11112499" y="4204486"/>
                  </a:lnTo>
                  <a:lnTo>
                    <a:pt x="11082949" y="4287694"/>
                  </a:lnTo>
                  <a:lnTo>
                    <a:pt x="11052767" y="4370601"/>
                  </a:lnTo>
                  <a:lnTo>
                    <a:pt x="11021956" y="4453204"/>
                  </a:lnTo>
                  <a:lnTo>
                    <a:pt x="10990518" y="4535500"/>
                  </a:lnTo>
                  <a:lnTo>
                    <a:pt x="10958457" y="4617486"/>
                  </a:lnTo>
                  <a:lnTo>
                    <a:pt x="10925775" y="4699160"/>
                  </a:lnTo>
                  <a:lnTo>
                    <a:pt x="10892476" y="4780518"/>
                  </a:lnTo>
                  <a:lnTo>
                    <a:pt x="10858562" y="4861557"/>
                  </a:lnTo>
                  <a:lnTo>
                    <a:pt x="10824036" y="4942275"/>
                  </a:lnTo>
                  <a:lnTo>
                    <a:pt x="10788901" y="5022669"/>
                  </a:lnTo>
                  <a:lnTo>
                    <a:pt x="10753161" y="5102736"/>
                  </a:lnTo>
                  <a:lnTo>
                    <a:pt x="10716817" y="5182472"/>
                  </a:lnTo>
                  <a:lnTo>
                    <a:pt x="10679873" y="5261876"/>
                  </a:lnTo>
                  <a:lnTo>
                    <a:pt x="10642332" y="5340944"/>
                  </a:lnTo>
                  <a:lnTo>
                    <a:pt x="10604196" y="5419672"/>
                  </a:lnTo>
                  <a:lnTo>
                    <a:pt x="10565469" y="5498060"/>
                  </a:lnTo>
                  <a:lnTo>
                    <a:pt x="10526153" y="5576102"/>
                  </a:lnTo>
                  <a:lnTo>
                    <a:pt x="10486252" y="5653797"/>
                  </a:lnTo>
                  <a:lnTo>
                    <a:pt x="10445768" y="5731142"/>
                  </a:lnTo>
                  <a:lnTo>
                    <a:pt x="10404704" y="5808133"/>
                  </a:lnTo>
                  <a:lnTo>
                    <a:pt x="10363063" y="5884768"/>
                  </a:lnTo>
                  <a:lnTo>
                    <a:pt x="10320848" y="5961044"/>
                  </a:lnTo>
                  <a:lnTo>
                    <a:pt x="10278062" y="6036958"/>
                  </a:lnTo>
                  <a:lnTo>
                    <a:pt x="10234708" y="6112507"/>
                  </a:lnTo>
                  <a:lnTo>
                    <a:pt x="10190788" y="6187688"/>
                  </a:lnTo>
                  <a:lnTo>
                    <a:pt x="10146306" y="6262499"/>
                  </a:lnTo>
                  <a:lnTo>
                    <a:pt x="10101264" y="6336935"/>
                  </a:lnTo>
                  <a:lnTo>
                    <a:pt x="10055666" y="6410996"/>
                  </a:lnTo>
                  <a:lnTo>
                    <a:pt x="10009514" y="6484676"/>
                  </a:lnTo>
                  <a:lnTo>
                    <a:pt x="9962812" y="6557975"/>
                  </a:lnTo>
                  <a:lnTo>
                    <a:pt x="9915561" y="6630888"/>
                  </a:lnTo>
                  <a:lnTo>
                    <a:pt x="9867765" y="6703413"/>
                  </a:lnTo>
                  <a:lnTo>
                    <a:pt x="9819428" y="6775546"/>
                  </a:lnTo>
                  <a:lnTo>
                    <a:pt x="9770551" y="6847286"/>
                  </a:lnTo>
                  <a:lnTo>
                    <a:pt x="9721137" y="6918629"/>
                  </a:lnTo>
                  <a:lnTo>
                    <a:pt x="9671191" y="6989572"/>
                  </a:lnTo>
                  <a:lnTo>
                    <a:pt x="9620714" y="7060113"/>
                  </a:lnTo>
                  <a:lnTo>
                    <a:pt x="9569709" y="7130248"/>
                  </a:lnTo>
                  <a:lnTo>
                    <a:pt x="9518179" y="7199974"/>
                  </a:lnTo>
                  <a:lnTo>
                    <a:pt x="9466128" y="7269289"/>
                  </a:lnTo>
                  <a:lnTo>
                    <a:pt x="9413558" y="7338189"/>
                  </a:lnTo>
                  <a:lnTo>
                    <a:pt x="9360472" y="7406673"/>
                  </a:lnTo>
                  <a:lnTo>
                    <a:pt x="9306873" y="7474736"/>
                  </a:lnTo>
                  <a:lnTo>
                    <a:pt x="9252764" y="7542376"/>
                  </a:lnTo>
                  <a:lnTo>
                    <a:pt x="9198148" y="7609591"/>
                  </a:lnTo>
                  <a:lnTo>
                    <a:pt x="9143027" y="7676376"/>
                  </a:lnTo>
                  <a:lnTo>
                    <a:pt x="9087405" y="7742730"/>
                  </a:lnTo>
                  <a:lnTo>
                    <a:pt x="9031284" y="7808649"/>
                  </a:lnTo>
                  <a:lnTo>
                    <a:pt x="8974668" y="7874131"/>
                  </a:lnTo>
                  <a:lnTo>
                    <a:pt x="8917559" y="7939172"/>
                  </a:lnTo>
                  <a:lnTo>
                    <a:pt x="8859960" y="8003770"/>
                  </a:lnTo>
                  <a:lnTo>
                    <a:pt x="8801874" y="8067921"/>
                  </a:lnTo>
                  <a:lnTo>
                    <a:pt x="8743304" y="8131623"/>
                  </a:lnTo>
                  <a:lnTo>
                    <a:pt x="8684253" y="8194874"/>
                  </a:lnTo>
                  <a:lnTo>
                    <a:pt x="8624724" y="8257669"/>
                  </a:lnTo>
                  <a:lnTo>
                    <a:pt x="8564719" y="8320006"/>
                  </a:lnTo>
                  <a:lnTo>
                    <a:pt x="8504242" y="8381883"/>
                  </a:lnTo>
                  <a:lnTo>
                    <a:pt x="8443296" y="8443296"/>
                  </a:lnTo>
                  <a:lnTo>
                    <a:pt x="8381883" y="8504242"/>
                  </a:lnTo>
                  <a:lnTo>
                    <a:pt x="8320006" y="8564719"/>
                  </a:lnTo>
                  <a:lnTo>
                    <a:pt x="8257669" y="8624724"/>
                  </a:lnTo>
                  <a:lnTo>
                    <a:pt x="8194874" y="8684253"/>
                  </a:lnTo>
                  <a:lnTo>
                    <a:pt x="8131623" y="8743304"/>
                  </a:lnTo>
                  <a:lnTo>
                    <a:pt x="8067921" y="8801874"/>
                  </a:lnTo>
                  <a:lnTo>
                    <a:pt x="8003770" y="8859960"/>
                  </a:lnTo>
                  <a:lnTo>
                    <a:pt x="7939172" y="8917559"/>
                  </a:lnTo>
                  <a:lnTo>
                    <a:pt x="7874131" y="8974668"/>
                  </a:lnTo>
                  <a:lnTo>
                    <a:pt x="7808649" y="9031284"/>
                  </a:lnTo>
                  <a:lnTo>
                    <a:pt x="7742730" y="9087405"/>
                  </a:lnTo>
                  <a:lnTo>
                    <a:pt x="7676376" y="9143027"/>
                  </a:lnTo>
                  <a:lnTo>
                    <a:pt x="7609591" y="9198148"/>
                  </a:lnTo>
                  <a:lnTo>
                    <a:pt x="7542376" y="9252764"/>
                  </a:lnTo>
                  <a:lnTo>
                    <a:pt x="7474736" y="9306873"/>
                  </a:lnTo>
                  <a:lnTo>
                    <a:pt x="7406673" y="9360472"/>
                  </a:lnTo>
                  <a:lnTo>
                    <a:pt x="7338189" y="9413558"/>
                  </a:lnTo>
                  <a:lnTo>
                    <a:pt x="7269289" y="9466128"/>
                  </a:lnTo>
                  <a:lnTo>
                    <a:pt x="7199974" y="9518180"/>
                  </a:lnTo>
                  <a:lnTo>
                    <a:pt x="7130247" y="9569709"/>
                  </a:lnTo>
                  <a:lnTo>
                    <a:pt x="7060113" y="9620714"/>
                  </a:lnTo>
                  <a:lnTo>
                    <a:pt x="6989572" y="9671191"/>
                  </a:lnTo>
                  <a:lnTo>
                    <a:pt x="6918629" y="9721137"/>
                  </a:lnTo>
                  <a:lnTo>
                    <a:pt x="6847286" y="9770551"/>
                  </a:lnTo>
                  <a:lnTo>
                    <a:pt x="6775546" y="9819428"/>
                  </a:lnTo>
                  <a:lnTo>
                    <a:pt x="6703412" y="9867765"/>
                  </a:lnTo>
                  <a:lnTo>
                    <a:pt x="6630888" y="9915561"/>
                  </a:lnTo>
                  <a:lnTo>
                    <a:pt x="6557974" y="9962812"/>
                  </a:lnTo>
                  <a:lnTo>
                    <a:pt x="6484676" y="10009514"/>
                  </a:lnTo>
                  <a:lnTo>
                    <a:pt x="6410995" y="10055666"/>
                  </a:lnTo>
                  <a:lnTo>
                    <a:pt x="6336935" y="10101265"/>
                  </a:lnTo>
                  <a:lnTo>
                    <a:pt x="6262499" y="10146306"/>
                  </a:lnTo>
                  <a:lnTo>
                    <a:pt x="6187688" y="10190788"/>
                  </a:lnTo>
                  <a:lnTo>
                    <a:pt x="6112507" y="10234708"/>
                  </a:lnTo>
                  <a:lnTo>
                    <a:pt x="6036958" y="10278062"/>
                  </a:lnTo>
                  <a:lnTo>
                    <a:pt x="6024006" y="10285362"/>
                  </a:lnTo>
                  <a:lnTo>
                    <a:pt x="0" y="1028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8549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50" name="Google Shape;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381822" y="2389"/>
              <a:ext cx="3906176" cy="1028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3192" y="141628"/>
              <a:ext cx="5562599" cy="1771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"/>
          <p:cNvSpPr txBox="1"/>
          <p:nvPr>
            <p:ph type="title"/>
          </p:nvPr>
        </p:nvSpPr>
        <p:spPr>
          <a:xfrm>
            <a:off x="290492" y="3205503"/>
            <a:ext cx="10422255" cy="2192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0" lvl="0" marL="12700" marR="5080" rtl="0" algn="l">
              <a:lnSpc>
                <a:spcPct val="996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50"/>
              <a:t>РОЛЬ ОРГАНІВ СТУДЕНТСЬКОГО  САМОВРЯДУВАННЯ У ЗАБЕЗПЕЧЕННІ  ЛІДЕРСТВА УНІВЕРСИТЕТУ</a:t>
            </a:r>
            <a:endParaRPr sz="5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1461" y="0"/>
            <a:ext cx="1356540" cy="2159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2"/>
          <p:cNvGrpSpPr/>
          <p:nvPr/>
        </p:nvGrpSpPr>
        <p:grpSpPr>
          <a:xfrm>
            <a:off x="0" y="1564592"/>
            <a:ext cx="17176471" cy="8722830"/>
            <a:chOff x="0" y="1564592"/>
            <a:chExt cx="17176471" cy="8722830"/>
          </a:xfrm>
        </p:grpSpPr>
        <p:sp>
          <p:nvSpPr>
            <p:cNvPr id="59" name="Google Shape;59;p2"/>
            <p:cNvSpPr/>
            <p:nvPr/>
          </p:nvSpPr>
          <p:spPr>
            <a:xfrm>
              <a:off x="0" y="8603018"/>
              <a:ext cx="1341755" cy="1684020"/>
            </a:xfrm>
            <a:custGeom>
              <a:rect b="b" l="l" r="r" t="t"/>
              <a:pathLst>
                <a:path extrusionOk="0" h="1684020" w="134175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95" y="370415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2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28117" y="1530045"/>
                  </a:lnTo>
                  <a:lnTo>
                    <a:pt x="1241651" y="1589632"/>
                  </a:lnTo>
                  <a:lnTo>
                    <a:pt x="1253030" y="1649671"/>
                  </a:lnTo>
                  <a:lnTo>
                    <a:pt x="1258407" y="1683981"/>
                  </a:lnTo>
                  <a:lnTo>
                    <a:pt x="1341095" y="1683981"/>
                  </a:lnTo>
                  <a:lnTo>
                    <a:pt x="1341471" y="1657314"/>
                  </a:lnTo>
                  <a:lnTo>
                    <a:pt x="1341377" y="1639266"/>
                  </a:lnTo>
                  <a:lnTo>
                    <a:pt x="1341092" y="1621223"/>
                  </a:lnTo>
                  <a:lnTo>
                    <a:pt x="1339086" y="1567122"/>
                  </a:lnTo>
                  <a:lnTo>
                    <a:pt x="1335357" y="1513114"/>
                  </a:lnTo>
                  <a:lnTo>
                    <a:pt x="1329909" y="1459254"/>
                  </a:lnTo>
                  <a:lnTo>
                    <a:pt x="1322747" y="1405594"/>
                  </a:lnTo>
                  <a:lnTo>
                    <a:pt x="1313878" y="1352192"/>
                  </a:lnTo>
                  <a:lnTo>
                    <a:pt x="1303313" y="1299103"/>
                  </a:lnTo>
                  <a:lnTo>
                    <a:pt x="1291061" y="1246380"/>
                  </a:lnTo>
                  <a:lnTo>
                    <a:pt x="1277135" y="1194075"/>
                  </a:lnTo>
                  <a:lnTo>
                    <a:pt x="1261549" y="1142243"/>
                  </a:lnTo>
                  <a:lnTo>
                    <a:pt x="1244319" y="1090940"/>
                  </a:lnTo>
                  <a:lnTo>
                    <a:pt x="1225465" y="1040216"/>
                  </a:lnTo>
                  <a:lnTo>
                    <a:pt x="1205002" y="990120"/>
                  </a:lnTo>
                  <a:lnTo>
                    <a:pt x="1182953" y="940707"/>
                  </a:lnTo>
                  <a:lnTo>
                    <a:pt x="1159342" y="892028"/>
                  </a:lnTo>
                  <a:lnTo>
                    <a:pt x="1134191" y="844131"/>
                  </a:lnTo>
                  <a:lnTo>
                    <a:pt x="1107526" y="797063"/>
                  </a:lnTo>
                  <a:lnTo>
                    <a:pt x="1079375" y="750875"/>
                  </a:lnTo>
                  <a:lnTo>
                    <a:pt x="1049767" y="705615"/>
                  </a:lnTo>
                  <a:lnTo>
                    <a:pt x="1018733" y="661328"/>
                  </a:lnTo>
                  <a:lnTo>
                    <a:pt x="986301" y="618058"/>
                  </a:lnTo>
                  <a:lnTo>
                    <a:pt x="952507" y="575849"/>
                  </a:lnTo>
                  <a:lnTo>
                    <a:pt x="917387" y="534748"/>
                  </a:lnTo>
                  <a:lnTo>
                    <a:pt x="880974" y="494794"/>
                  </a:lnTo>
                  <a:lnTo>
                    <a:pt x="843306" y="456027"/>
                  </a:lnTo>
                  <a:lnTo>
                    <a:pt x="804422" y="418489"/>
                  </a:lnTo>
                  <a:lnTo>
                    <a:pt x="764362" y="382218"/>
                  </a:lnTo>
                  <a:lnTo>
                    <a:pt x="723167" y="347250"/>
                  </a:lnTo>
                  <a:lnTo>
                    <a:pt x="680878" y="313621"/>
                  </a:lnTo>
                  <a:lnTo>
                    <a:pt x="637538" y="281365"/>
                  </a:lnTo>
                  <a:lnTo>
                    <a:pt x="593194" y="250517"/>
                  </a:lnTo>
                  <a:lnTo>
                    <a:pt x="547890" y="221107"/>
                  </a:lnTo>
                  <a:lnTo>
                    <a:pt x="501670" y="193164"/>
                  </a:lnTo>
                  <a:lnTo>
                    <a:pt x="454583" y="166718"/>
                  </a:lnTo>
                  <a:lnTo>
                    <a:pt x="406680" y="141797"/>
                  </a:lnTo>
                  <a:lnTo>
                    <a:pt x="358006" y="118424"/>
                  </a:lnTo>
                  <a:lnTo>
                    <a:pt x="308611" y="96625"/>
                  </a:lnTo>
                  <a:lnTo>
                    <a:pt x="258546" y="76421"/>
                  </a:lnTo>
                  <a:lnTo>
                    <a:pt x="207865" y="57833"/>
                  </a:lnTo>
                  <a:lnTo>
                    <a:pt x="156618" y="40881"/>
                  </a:lnTo>
                  <a:lnTo>
                    <a:pt x="104854" y="25581"/>
                  </a:lnTo>
                  <a:lnTo>
                    <a:pt x="52630" y="11949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8788822"/>
              <a:ext cx="1334135" cy="1498600"/>
            </a:xfrm>
            <a:custGeom>
              <a:rect b="b" l="l" r="r" t="t"/>
              <a:pathLst>
                <a:path extrusionOk="0" h="1498600" w="133413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06" y="370377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3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19924" y="1498176"/>
                  </a:lnTo>
                  <a:lnTo>
                    <a:pt x="1334006" y="1498176"/>
                  </a:lnTo>
                  <a:lnTo>
                    <a:pt x="1329909" y="1459254"/>
                  </a:lnTo>
                  <a:lnTo>
                    <a:pt x="1319980" y="1387763"/>
                  </a:lnTo>
                  <a:lnTo>
                    <a:pt x="1307023" y="1316762"/>
                  </a:lnTo>
                  <a:lnTo>
                    <a:pt x="1291061" y="1246380"/>
                  </a:lnTo>
                  <a:lnTo>
                    <a:pt x="1272124" y="1176744"/>
                  </a:lnTo>
                  <a:lnTo>
                    <a:pt x="1250245" y="1107981"/>
                  </a:lnTo>
                  <a:lnTo>
                    <a:pt x="1225465" y="1040216"/>
                  </a:lnTo>
                  <a:lnTo>
                    <a:pt x="1197828" y="973572"/>
                  </a:lnTo>
                  <a:lnTo>
                    <a:pt x="1167385" y="908171"/>
                  </a:lnTo>
                  <a:lnTo>
                    <a:pt x="1134191" y="844131"/>
                  </a:lnTo>
                  <a:lnTo>
                    <a:pt x="1098307" y="781568"/>
                  </a:lnTo>
                  <a:lnTo>
                    <a:pt x="1059798" y="720597"/>
                  </a:lnTo>
                  <a:lnTo>
                    <a:pt x="1018733" y="661328"/>
                  </a:lnTo>
                  <a:lnTo>
                    <a:pt x="975187" y="603869"/>
                  </a:lnTo>
                  <a:lnTo>
                    <a:pt x="929240" y="548324"/>
                  </a:lnTo>
                  <a:lnTo>
                    <a:pt x="880974" y="494794"/>
                  </a:lnTo>
                  <a:lnTo>
                    <a:pt x="830479" y="443377"/>
                  </a:lnTo>
                  <a:lnTo>
                    <a:pt x="777845" y="394166"/>
                  </a:lnTo>
                  <a:lnTo>
                    <a:pt x="723167" y="347250"/>
                  </a:lnTo>
                  <a:lnTo>
                    <a:pt x="666547" y="302715"/>
                  </a:lnTo>
                  <a:lnTo>
                    <a:pt x="608086" y="260642"/>
                  </a:lnTo>
                  <a:lnTo>
                    <a:pt x="547890" y="221107"/>
                  </a:lnTo>
                  <a:lnTo>
                    <a:pt x="486070" y="184181"/>
                  </a:lnTo>
                  <a:lnTo>
                    <a:pt x="422737" y="149933"/>
                  </a:lnTo>
                  <a:lnTo>
                    <a:pt x="358006" y="118424"/>
                  </a:lnTo>
                  <a:lnTo>
                    <a:pt x="291996" y="89712"/>
                  </a:lnTo>
                  <a:lnTo>
                    <a:pt x="224826" y="63849"/>
                  </a:lnTo>
                  <a:lnTo>
                    <a:pt x="156618" y="40881"/>
                  </a:lnTo>
                  <a:lnTo>
                    <a:pt x="87496" y="20851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5CA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11606" y="1564592"/>
              <a:ext cx="16064865" cy="7176134"/>
            </a:xfrm>
            <a:custGeom>
              <a:rect b="b" l="l" r="r" t="t"/>
              <a:pathLst>
                <a:path extrusionOk="0" h="7176134" w="16064865">
                  <a:moveTo>
                    <a:pt x="15579012" y="7175690"/>
                  </a:moveTo>
                  <a:lnTo>
                    <a:pt x="485774" y="7175690"/>
                  </a:lnTo>
                  <a:lnTo>
                    <a:pt x="437762" y="7173313"/>
                  </a:lnTo>
                  <a:lnTo>
                    <a:pt x="390562" y="7166270"/>
                  </a:lnTo>
                  <a:lnTo>
                    <a:pt x="344494" y="7154692"/>
                  </a:lnTo>
                  <a:lnTo>
                    <a:pt x="299876" y="7138713"/>
                  </a:lnTo>
                  <a:lnTo>
                    <a:pt x="257028" y="7118463"/>
                  </a:lnTo>
                  <a:lnTo>
                    <a:pt x="216266" y="7094074"/>
                  </a:lnTo>
                  <a:lnTo>
                    <a:pt x="177911" y="7065679"/>
                  </a:lnTo>
                  <a:lnTo>
                    <a:pt x="142280" y="7033410"/>
                  </a:lnTo>
                  <a:lnTo>
                    <a:pt x="110010" y="6997779"/>
                  </a:lnTo>
                  <a:lnTo>
                    <a:pt x="81615" y="6959423"/>
                  </a:lnTo>
                  <a:lnTo>
                    <a:pt x="57227" y="6918662"/>
                  </a:lnTo>
                  <a:lnTo>
                    <a:pt x="36977" y="6875813"/>
                  </a:lnTo>
                  <a:lnTo>
                    <a:pt x="20997" y="6831195"/>
                  </a:lnTo>
                  <a:lnTo>
                    <a:pt x="9420" y="6785128"/>
                  </a:lnTo>
                  <a:lnTo>
                    <a:pt x="2377" y="6737928"/>
                  </a:lnTo>
                  <a:lnTo>
                    <a:pt x="0" y="6689916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5579012" y="0"/>
                  </a:lnTo>
                  <a:lnTo>
                    <a:pt x="15627025" y="2377"/>
                  </a:lnTo>
                  <a:lnTo>
                    <a:pt x="15674225" y="9420"/>
                  </a:lnTo>
                  <a:lnTo>
                    <a:pt x="15720292" y="20997"/>
                  </a:lnTo>
                  <a:lnTo>
                    <a:pt x="15764910" y="36977"/>
                  </a:lnTo>
                  <a:lnTo>
                    <a:pt x="15807759" y="57227"/>
                  </a:lnTo>
                  <a:lnTo>
                    <a:pt x="15848520" y="81615"/>
                  </a:lnTo>
                  <a:lnTo>
                    <a:pt x="15886875" y="110010"/>
                  </a:lnTo>
                  <a:lnTo>
                    <a:pt x="15922506" y="142280"/>
                  </a:lnTo>
                  <a:lnTo>
                    <a:pt x="15954775" y="177911"/>
                  </a:lnTo>
                  <a:lnTo>
                    <a:pt x="15983170" y="216266"/>
                  </a:lnTo>
                  <a:lnTo>
                    <a:pt x="16007559" y="257028"/>
                  </a:lnTo>
                  <a:lnTo>
                    <a:pt x="16027809" y="299876"/>
                  </a:lnTo>
                  <a:lnTo>
                    <a:pt x="16043789" y="344494"/>
                  </a:lnTo>
                  <a:lnTo>
                    <a:pt x="16055366" y="390562"/>
                  </a:lnTo>
                  <a:lnTo>
                    <a:pt x="16062410" y="437762"/>
                  </a:lnTo>
                  <a:lnTo>
                    <a:pt x="16064787" y="485774"/>
                  </a:lnTo>
                  <a:lnTo>
                    <a:pt x="16064787" y="6689916"/>
                  </a:lnTo>
                  <a:lnTo>
                    <a:pt x="16062410" y="6737928"/>
                  </a:lnTo>
                  <a:lnTo>
                    <a:pt x="16055366" y="6785128"/>
                  </a:lnTo>
                  <a:lnTo>
                    <a:pt x="16043789" y="6831195"/>
                  </a:lnTo>
                  <a:lnTo>
                    <a:pt x="16027809" y="6875813"/>
                  </a:lnTo>
                  <a:lnTo>
                    <a:pt x="16007559" y="6918662"/>
                  </a:lnTo>
                  <a:lnTo>
                    <a:pt x="15983170" y="6959423"/>
                  </a:lnTo>
                  <a:lnTo>
                    <a:pt x="15954775" y="6997779"/>
                  </a:lnTo>
                  <a:lnTo>
                    <a:pt x="15922506" y="7033410"/>
                  </a:lnTo>
                  <a:lnTo>
                    <a:pt x="15886875" y="7065679"/>
                  </a:lnTo>
                  <a:lnTo>
                    <a:pt x="15848520" y="7094074"/>
                  </a:lnTo>
                  <a:lnTo>
                    <a:pt x="15807759" y="7118463"/>
                  </a:lnTo>
                  <a:lnTo>
                    <a:pt x="15764910" y="7138713"/>
                  </a:lnTo>
                  <a:lnTo>
                    <a:pt x="15720292" y="7154692"/>
                  </a:lnTo>
                  <a:lnTo>
                    <a:pt x="15674225" y="7166270"/>
                  </a:lnTo>
                  <a:lnTo>
                    <a:pt x="15627025" y="7173313"/>
                  </a:lnTo>
                  <a:lnTo>
                    <a:pt x="15579012" y="7175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2" name="Google Shape;62;p2"/>
          <p:cNvSpPr txBox="1"/>
          <p:nvPr>
            <p:ph type="title"/>
          </p:nvPr>
        </p:nvSpPr>
        <p:spPr>
          <a:xfrm>
            <a:off x="2838576" y="1761650"/>
            <a:ext cx="14337900" cy="16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455295" lvl="0" marL="467359" marR="5080" rtl="0" algn="l">
              <a:lnSpc>
                <a:spcPct val="100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50">
                <a:solidFill>
                  <a:srgbClr val="2A2A2A"/>
                </a:solidFill>
              </a:rPr>
              <a:t>У</a:t>
            </a:r>
            <a:r>
              <a:rPr b="1" lang="en-US" sz="4750">
                <a:solidFill>
                  <a:srgbClr val="2A2A2A"/>
                </a:solidFill>
              </a:rPr>
              <a:t> своїй діяльності органи студентського  самоврядування в Україні керуються:</a:t>
            </a:r>
            <a:endParaRPr b="1" sz="4750"/>
          </a:p>
        </p:txBody>
      </p:sp>
      <p:sp>
        <p:nvSpPr>
          <p:cNvPr id="63" name="Google Shape;63;p2"/>
          <p:cNvSpPr/>
          <p:nvPr/>
        </p:nvSpPr>
        <p:spPr>
          <a:xfrm>
            <a:off x="1345357" y="3675165"/>
            <a:ext cx="6140450" cy="2795270"/>
          </a:xfrm>
          <a:custGeom>
            <a:rect b="b" l="l" r="r" t="t"/>
            <a:pathLst>
              <a:path extrusionOk="0" h="2795270" w="6140450">
                <a:moveTo>
                  <a:pt x="3069066" y="2794743"/>
                </a:moveTo>
                <a:lnTo>
                  <a:pt x="2893047" y="2368001"/>
                </a:lnTo>
                <a:lnTo>
                  <a:pt x="0" y="2365955"/>
                </a:lnTo>
                <a:lnTo>
                  <a:pt x="0" y="1384268"/>
                </a:lnTo>
                <a:lnTo>
                  <a:pt x="2043" y="0"/>
                </a:lnTo>
                <a:lnTo>
                  <a:pt x="3072584" y="0"/>
                </a:lnTo>
                <a:lnTo>
                  <a:pt x="6140179" y="2045"/>
                </a:lnTo>
                <a:lnTo>
                  <a:pt x="6140179" y="1388417"/>
                </a:lnTo>
                <a:lnTo>
                  <a:pt x="6139161" y="2077366"/>
                </a:lnTo>
                <a:lnTo>
                  <a:pt x="6139155" y="2368001"/>
                </a:lnTo>
                <a:lnTo>
                  <a:pt x="3245085" y="2368001"/>
                </a:lnTo>
                <a:lnTo>
                  <a:pt x="3069066" y="2794743"/>
                </a:lnTo>
                <a:close/>
              </a:path>
              <a:path extrusionOk="0" h="2795270" w="6140450">
                <a:moveTo>
                  <a:pt x="6139155" y="2370048"/>
                </a:moveTo>
                <a:lnTo>
                  <a:pt x="3245085" y="2368001"/>
                </a:lnTo>
                <a:lnTo>
                  <a:pt x="6139155" y="2368001"/>
                </a:lnTo>
                <a:lnTo>
                  <a:pt x="6139155" y="2370048"/>
                </a:lnTo>
                <a:close/>
              </a:path>
            </a:pathLst>
          </a:custGeom>
          <a:solidFill>
            <a:srgbClr val="FEBE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" name="Google Shape;64;p2"/>
          <p:cNvSpPr txBox="1"/>
          <p:nvPr/>
        </p:nvSpPr>
        <p:spPr>
          <a:xfrm>
            <a:off x="3266066" y="4192620"/>
            <a:ext cx="2183765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СТАТТЯ 40</a:t>
            </a:r>
            <a:endParaRPr sz="3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2385897" y="4602195"/>
            <a:ext cx="4059554" cy="932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64769" lvl="0" marL="12700" marR="5080" rtl="0" algn="l">
              <a:lnSpc>
                <a:spcPct val="993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ЗАКОНУ УКРАЇНИ  ПРО ВИЩУ ОСВІТУ</a:t>
            </a:r>
            <a:endParaRPr sz="3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6575625" y="6279826"/>
            <a:ext cx="4269953" cy="2385509"/>
          </a:xfrm>
          <a:custGeom>
            <a:rect b="b" l="l" r="r" t="t"/>
            <a:pathLst>
              <a:path extrusionOk="0" h="2831465" w="4666615">
                <a:moveTo>
                  <a:pt x="2334430" y="0"/>
                </a:moveTo>
                <a:lnTo>
                  <a:pt x="4666417" y="0"/>
                </a:lnTo>
                <a:lnTo>
                  <a:pt x="4666417" y="1307410"/>
                </a:lnTo>
                <a:lnTo>
                  <a:pt x="4664864" y="2830960"/>
                </a:lnTo>
                <a:lnTo>
                  <a:pt x="2331207" y="2830960"/>
                </a:lnTo>
                <a:lnTo>
                  <a:pt x="0" y="2829406"/>
                </a:lnTo>
                <a:lnTo>
                  <a:pt x="0" y="323241"/>
                </a:lnTo>
                <a:lnTo>
                  <a:pt x="2467757" y="323241"/>
                </a:lnTo>
                <a:lnTo>
                  <a:pt x="2334430" y="0"/>
                </a:lnTo>
                <a:close/>
              </a:path>
              <a:path extrusionOk="0" h="2831465" w="4666615">
                <a:moveTo>
                  <a:pt x="2333543" y="0"/>
                </a:moveTo>
                <a:lnTo>
                  <a:pt x="2334430" y="0"/>
                </a:lnTo>
                <a:lnTo>
                  <a:pt x="2467757" y="323241"/>
                </a:lnTo>
                <a:lnTo>
                  <a:pt x="2200216" y="323241"/>
                </a:lnTo>
                <a:lnTo>
                  <a:pt x="2333543" y="0"/>
                </a:lnTo>
                <a:close/>
              </a:path>
              <a:path extrusionOk="0" h="2831465" w="4666615">
                <a:moveTo>
                  <a:pt x="0" y="0"/>
                </a:moveTo>
                <a:lnTo>
                  <a:pt x="2333543" y="0"/>
                </a:lnTo>
                <a:lnTo>
                  <a:pt x="2200216" y="323241"/>
                </a:lnTo>
                <a:lnTo>
                  <a:pt x="0" y="323241"/>
                </a:lnTo>
                <a:lnTo>
                  <a:pt x="0" y="0"/>
                </a:lnTo>
                <a:close/>
              </a:path>
            </a:pathLst>
          </a:custGeom>
          <a:solidFill>
            <a:srgbClr val="20386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" name="Google Shape;67;p2"/>
          <p:cNvSpPr txBox="1"/>
          <p:nvPr/>
        </p:nvSpPr>
        <p:spPr>
          <a:xfrm>
            <a:off x="6858558" y="6925836"/>
            <a:ext cx="37041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8425">
            <a:spAutoFit/>
          </a:bodyPr>
          <a:lstStyle/>
          <a:p>
            <a:pPr indent="-188595" lvl="0" marL="200660" marR="5080" rtl="0" algn="l">
              <a:lnSpc>
                <a:spcPct val="993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СТАТУТ ЗАКЛАДУ  ВИЩОЇ ОСВІТИ</a:t>
            </a:r>
            <a:endParaRPr sz="3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0685225" y="3669475"/>
            <a:ext cx="5918711" cy="2797632"/>
          </a:xfrm>
          <a:custGeom>
            <a:rect b="b" l="l" r="r" t="t"/>
            <a:pathLst>
              <a:path extrusionOk="0" h="2677160" w="5596890">
                <a:moveTo>
                  <a:pt x="2797219" y="2676742"/>
                </a:moveTo>
                <a:lnTo>
                  <a:pt x="2636793" y="2287799"/>
                </a:lnTo>
                <a:lnTo>
                  <a:pt x="0" y="2285934"/>
                </a:lnTo>
                <a:lnTo>
                  <a:pt x="0" y="1348093"/>
                </a:lnTo>
                <a:lnTo>
                  <a:pt x="1862" y="0"/>
                </a:lnTo>
                <a:lnTo>
                  <a:pt x="2800782" y="0"/>
                </a:lnTo>
                <a:lnTo>
                  <a:pt x="5596304" y="1863"/>
                </a:lnTo>
                <a:lnTo>
                  <a:pt x="5596304" y="1352211"/>
                </a:lnTo>
                <a:lnTo>
                  <a:pt x="5595378" y="2022907"/>
                </a:lnTo>
                <a:lnTo>
                  <a:pt x="5595372" y="2287799"/>
                </a:lnTo>
                <a:lnTo>
                  <a:pt x="2957647" y="2287799"/>
                </a:lnTo>
                <a:lnTo>
                  <a:pt x="2797219" y="2676742"/>
                </a:lnTo>
                <a:close/>
              </a:path>
              <a:path extrusionOk="0" h="2677160" w="5596890">
                <a:moveTo>
                  <a:pt x="5595372" y="2289664"/>
                </a:moveTo>
                <a:lnTo>
                  <a:pt x="2957647" y="2287799"/>
                </a:lnTo>
                <a:lnTo>
                  <a:pt x="5595372" y="2287799"/>
                </a:lnTo>
                <a:lnTo>
                  <a:pt x="5595372" y="2289664"/>
                </a:lnTo>
                <a:close/>
              </a:path>
            </a:pathLst>
          </a:custGeom>
          <a:solidFill>
            <a:srgbClr val="FEBE0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" name="Google Shape;69;p2"/>
          <p:cNvSpPr txBox="1"/>
          <p:nvPr/>
        </p:nvSpPr>
        <p:spPr>
          <a:xfrm>
            <a:off x="11140175" y="4002450"/>
            <a:ext cx="5008800" cy="18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0" lvl="0" marL="12700" marR="5080" rtl="0" algn="ctr">
              <a:lnSpc>
                <a:spcPct val="992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ПОЛОЖЕННЯ ПРО  СТУДЕНТСЬКЕ  САМОВРЯДУВАННЯ  ЗАКЛАДУ ВИЩОЇ  ОСВІТИ</a:t>
            </a:r>
            <a:endParaRPr sz="28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1461" y="0"/>
            <a:ext cx="1356540" cy="2159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3"/>
          <p:cNvGrpSpPr/>
          <p:nvPr/>
        </p:nvGrpSpPr>
        <p:grpSpPr>
          <a:xfrm>
            <a:off x="0" y="8603020"/>
            <a:ext cx="1341755" cy="1684403"/>
            <a:chOff x="0" y="8603020"/>
            <a:chExt cx="1341755" cy="1684403"/>
          </a:xfrm>
        </p:grpSpPr>
        <p:sp>
          <p:nvSpPr>
            <p:cNvPr id="76" name="Google Shape;76;p3"/>
            <p:cNvSpPr/>
            <p:nvPr/>
          </p:nvSpPr>
          <p:spPr>
            <a:xfrm>
              <a:off x="0" y="8603020"/>
              <a:ext cx="1341755" cy="1684020"/>
            </a:xfrm>
            <a:custGeom>
              <a:rect b="b" l="l" r="r" t="t"/>
              <a:pathLst>
                <a:path extrusionOk="0" h="1684020" w="134175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95" y="370415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2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28117" y="1530045"/>
                  </a:lnTo>
                  <a:lnTo>
                    <a:pt x="1241651" y="1589632"/>
                  </a:lnTo>
                  <a:lnTo>
                    <a:pt x="1253030" y="1649671"/>
                  </a:lnTo>
                  <a:lnTo>
                    <a:pt x="1258406" y="1683979"/>
                  </a:lnTo>
                  <a:lnTo>
                    <a:pt x="1341095" y="1683979"/>
                  </a:lnTo>
                  <a:lnTo>
                    <a:pt x="1341471" y="1657314"/>
                  </a:lnTo>
                  <a:lnTo>
                    <a:pt x="1341377" y="1639266"/>
                  </a:lnTo>
                  <a:lnTo>
                    <a:pt x="1341092" y="1621223"/>
                  </a:lnTo>
                  <a:lnTo>
                    <a:pt x="1339086" y="1567122"/>
                  </a:lnTo>
                  <a:lnTo>
                    <a:pt x="1335357" y="1513114"/>
                  </a:lnTo>
                  <a:lnTo>
                    <a:pt x="1329909" y="1459254"/>
                  </a:lnTo>
                  <a:lnTo>
                    <a:pt x="1322747" y="1405594"/>
                  </a:lnTo>
                  <a:lnTo>
                    <a:pt x="1313878" y="1352192"/>
                  </a:lnTo>
                  <a:lnTo>
                    <a:pt x="1303313" y="1299103"/>
                  </a:lnTo>
                  <a:lnTo>
                    <a:pt x="1291061" y="1246380"/>
                  </a:lnTo>
                  <a:lnTo>
                    <a:pt x="1277135" y="1194075"/>
                  </a:lnTo>
                  <a:lnTo>
                    <a:pt x="1261549" y="1142243"/>
                  </a:lnTo>
                  <a:lnTo>
                    <a:pt x="1244319" y="1090940"/>
                  </a:lnTo>
                  <a:lnTo>
                    <a:pt x="1225465" y="1040216"/>
                  </a:lnTo>
                  <a:lnTo>
                    <a:pt x="1205002" y="990120"/>
                  </a:lnTo>
                  <a:lnTo>
                    <a:pt x="1182953" y="940707"/>
                  </a:lnTo>
                  <a:lnTo>
                    <a:pt x="1159342" y="892028"/>
                  </a:lnTo>
                  <a:lnTo>
                    <a:pt x="1134191" y="844131"/>
                  </a:lnTo>
                  <a:lnTo>
                    <a:pt x="1107526" y="797063"/>
                  </a:lnTo>
                  <a:lnTo>
                    <a:pt x="1079375" y="750875"/>
                  </a:lnTo>
                  <a:lnTo>
                    <a:pt x="1049767" y="705615"/>
                  </a:lnTo>
                  <a:lnTo>
                    <a:pt x="1018733" y="661328"/>
                  </a:lnTo>
                  <a:lnTo>
                    <a:pt x="986301" y="618058"/>
                  </a:lnTo>
                  <a:lnTo>
                    <a:pt x="952507" y="575849"/>
                  </a:lnTo>
                  <a:lnTo>
                    <a:pt x="917387" y="534748"/>
                  </a:lnTo>
                  <a:lnTo>
                    <a:pt x="880974" y="494794"/>
                  </a:lnTo>
                  <a:lnTo>
                    <a:pt x="843306" y="456027"/>
                  </a:lnTo>
                  <a:lnTo>
                    <a:pt x="804422" y="418489"/>
                  </a:lnTo>
                  <a:lnTo>
                    <a:pt x="764362" y="382218"/>
                  </a:lnTo>
                  <a:lnTo>
                    <a:pt x="723167" y="347250"/>
                  </a:lnTo>
                  <a:lnTo>
                    <a:pt x="680878" y="313621"/>
                  </a:lnTo>
                  <a:lnTo>
                    <a:pt x="637538" y="281365"/>
                  </a:lnTo>
                  <a:lnTo>
                    <a:pt x="593194" y="250517"/>
                  </a:lnTo>
                  <a:lnTo>
                    <a:pt x="547890" y="221107"/>
                  </a:lnTo>
                  <a:lnTo>
                    <a:pt x="501670" y="193164"/>
                  </a:lnTo>
                  <a:lnTo>
                    <a:pt x="454583" y="166718"/>
                  </a:lnTo>
                  <a:lnTo>
                    <a:pt x="406680" y="141797"/>
                  </a:lnTo>
                  <a:lnTo>
                    <a:pt x="358006" y="118424"/>
                  </a:lnTo>
                  <a:lnTo>
                    <a:pt x="308611" y="96625"/>
                  </a:lnTo>
                  <a:lnTo>
                    <a:pt x="258546" y="76421"/>
                  </a:lnTo>
                  <a:lnTo>
                    <a:pt x="207865" y="57833"/>
                  </a:lnTo>
                  <a:lnTo>
                    <a:pt x="156618" y="40881"/>
                  </a:lnTo>
                  <a:lnTo>
                    <a:pt x="104854" y="25581"/>
                  </a:lnTo>
                  <a:lnTo>
                    <a:pt x="52630" y="11949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5CA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0" y="8788823"/>
              <a:ext cx="1334135" cy="1498600"/>
            </a:xfrm>
            <a:custGeom>
              <a:rect b="b" l="l" r="r" t="t"/>
              <a:pathLst>
                <a:path extrusionOk="0" h="1498600" w="133413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06" y="370377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3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19924" y="1498176"/>
                  </a:lnTo>
                  <a:lnTo>
                    <a:pt x="1334006" y="1498176"/>
                  </a:lnTo>
                  <a:lnTo>
                    <a:pt x="1329909" y="1459254"/>
                  </a:lnTo>
                  <a:lnTo>
                    <a:pt x="1319980" y="1387763"/>
                  </a:lnTo>
                  <a:lnTo>
                    <a:pt x="1307023" y="1316762"/>
                  </a:lnTo>
                  <a:lnTo>
                    <a:pt x="1291061" y="1246380"/>
                  </a:lnTo>
                  <a:lnTo>
                    <a:pt x="1272124" y="1176744"/>
                  </a:lnTo>
                  <a:lnTo>
                    <a:pt x="1250245" y="1107981"/>
                  </a:lnTo>
                  <a:lnTo>
                    <a:pt x="1225465" y="1040216"/>
                  </a:lnTo>
                  <a:lnTo>
                    <a:pt x="1197828" y="973572"/>
                  </a:lnTo>
                  <a:lnTo>
                    <a:pt x="1167385" y="908171"/>
                  </a:lnTo>
                  <a:lnTo>
                    <a:pt x="1134191" y="844131"/>
                  </a:lnTo>
                  <a:lnTo>
                    <a:pt x="1098307" y="781568"/>
                  </a:lnTo>
                  <a:lnTo>
                    <a:pt x="1059798" y="720597"/>
                  </a:lnTo>
                  <a:lnTo>
                    <a:pt x="1018733" y="661328"/>
                  </a:lnTo>
                  <a:lnTo>
                    <a:pt x="975187" y="603869"/>
                  </a:lnTo>
                  <a:lnTo>
                    <a:pt x="929240" y="548324"/>
                  </a:lnTo>
                  <a:lnTo>
                    <a:pt x="880974" y="494794"/>
                  </a:lnTo>
                  <a:lnTo>
                    <a:pt x="830479" y="443377"/>
                  </a:lnTo>
                  <a:lnTo>
                    <a:pt x="777845" y="394166"/>
                  </a:lnTo>
                  <a:lnTo>
                    <a:pt x="723167" y="347250"/>
                  </a:lnTo>
                  <a:lnTo>
                    <a:pt x="666547" y="302715"/>
                  </a:lnTo>
                  <a:lnTo>
                    <a:pt x="608086" y="260642"/>
                  </a:lnTo>
                  <a:lnTo>
                    <a:pt x="547890" y="221107"/>
                  </a:lnTo>
                  <a:lnTo>
                    <a:pt x="486070" y="184181"/>
                  </a:lnTo>
                  <a:lnTo>
                    <a:pt x="422737" y="149933"/>
                  </a:lnTo>
                  <a:lnTo>
                    <a:pt x="358006" y="118424"/>
                  </a:lnTo>
                  <a:lnTo>
                    <a:pt x="291996" y="89712"/>
                  </a:lnTo>
                  <a:lnTo>
                    <a:pt x="224826" y="63849"/>
                  </a:lnTo>
                  <a:lnTo>
                    <a:pt x="156618" y="40881"/>
                  </a:lnTo>
                  <a:lnTo>
                    <a:pt x="87496" y="20851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8" name="Google Shape;78;p3"/>
          <p:cNvSpPr/>
          <p:nvPr/>
        </p:nvSpPr>
        <p:spPr>
          <a:xfrm>
            <a:off x="2021224" y="3779714"/>
            <a:ext cx="6597015" cy="1740535"/>
          </a:xfrm>
          <a:custGeom>
            <a:rect b="b" l="l" r="r" t="t"/>
            <a:pathLst>
              <a:path extrusionOk="0" h="1740535" w="6597015">
                <a:moveTo>
                  <a:pt x="6110782" y="1740303"/>
                </a:moveTo>
                <a:lnTo>
                  <a:pt x="485774" y="1740303"/>
                </a:lnTo>
                <a:lnTo>
                  <a:pt x="437762" y="1737926"/>
                </a:lnTo>
                <a:lnTo>
                  <a:pt x="390562" y="1730883"/>
                </a:lnTo>
                <a:lnTo>
                  <a:pt x="344494" y="1719305"/>
                </a:lnTo>
                <a:lnTo>
                  <a:pt x="299876" y="1703326"/>
                </a:lnTo>
                <a:lnTo>
                  <a:pt x="257028" y="1683076"/>
                </a:lnTo>
                <a:lnTo>
                  <a:pt x="216266" y="1658687"/>
                </a:lnTo>
                <a:lnTo>
                  <a:pt x="177911" y="1630292"/>
                </a:lnTo>
                <a:lnTo>
                  <a:pt x="142280" y="1598023"/>
                </a:lnTo>
                <a:lnTo>
                  <a:pt x="110010" y="1562392"/>
                </a:lnTo>
                <a:lnTo>
                  <a:pt x="81615" y="1524036"/>
                </a:lnTo>
                <a:lnTo>
                  <a:pt x="57227" y="1483275"/>
                </a:lnTo>
                <a:lnTo>
                  <a:pt x="36977" y="1440426"/>
                </a:lnTo>
                <a:lnTo>
                  <a:pt x="20997" y="1395808"/>
                </a:lnTo>
                <a:lnTo>
                  <a:pt x="9420" y="1349741"/>
                </a:lnTo>
                <a:lnTo>
                  <a:pt x="2377" y="1302541"/>
                </a:lnTo>
                <a:lnTo>
                  <a:pt x="0" y="1254528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110782" y="0"/>
                </a:lnTo>
                <a:lnTo>
                  <a:pt x="6158795" y="2377"/>
                </a:lnTo>
                <a:lnTo>
                  <a:pt x="6205994" y="9420"/>
                </a:lnTo>
                <a:lnTo>
                  <a:pt x="6252062" y="20997"/>
                </a:lnTo>
                <a:lnTo>
                  <a:pt x="6296680" y="36977"/>
                </a:lnTo>
                <a:lnTo>
                  <a:pt x="6339529" y="57227"/>
                </a:lnTo>
                <a:lnTo>
                  <a:pt x="6380291" y="81615"/>
                </a:lnTo>
                <a:lnTo>
                  <a:pt x="6418646" y="110010"/>
                </a:lnTo>
                <a:lnTo>
                  <a:pt x="6454277" y="142280"/>
                </a:lnTo>
                <a:lnTo>
                  <a:pt x="6486547" y="177911"/>
                </a:lnTo>
                <a:lnTo>
                  <a:pt x="6514941" y="216266"/>
                </a:lnTo>
                <a:lnTo>
                  <a:pt x="6539330" y="257028"/>
                </a:lnTo>
                <a:lnTo>
                  <a:pt x="6559580" y="299876"/>
                </a:lnTo>
                <a:lnTo>
                  <a:pt x="6575560" y="344494"/>
                </a:lnTo>
                <a:lnTo>
                  <a:pt x="6587137" y="390562"/>
                </a:lnTo>
                <a:lnTo>
                  <a:pt x="6594181" y="437762"/>
                </a:lnTo>
                <a:lnTo>
                  <a:pt x="6596558" y="485774"/>
                </a:lnTo>
                <a:lnTo>
                  <a:pt x="6596558" y="1254528"/>
                </a:lnTo>
                <a:lnTo>
                  <a:pt x="6594181" y="1302541"/>
                </a:lnTo>
                <a:lnTo>
                  <a:pt x="6587137" y="1349741"/>
                </a:lnTo>
                <a:lnTo>
                  <a:pt x="6575560" y="1395808"/>
                </a:lnTo>
                <a:lnTo>
                  <a:pt x="6559580" y="1440426"/>
                </a:lnTo>
                <a:lnTo>
                  <a:pt x="6539330" y="1483275"/>
                </a:lnTo>
                <a:lnTo>
                  <a:pt x="6514941" y="1524036"/>
                </a:lnTo>
                <a:lnTo>
                  <a:pt x="6486547" y="1562392"/>
                </a:lnTo>
                <a:lnTo>
                  <a:pt x="6454277" y="1598023"/>
                </a:lnTo>
                <a:lnTo>
                  <a:pt x="6418646" y="1630292"/>
                </a:lnTo>
                <a:lnTo>
                  <a:pt x="6380291" y="1658687"/>
                </a:lnTo>
                <a:lnTo>
                  <a:pt x="6339529" y="1683076"/>
                </a:lnTo>
                <a:lnTo>
                  <a:pt x="6296680" y="1703326"/>
                </a:lnTo>
                <a:lnTo>
                  <a:pt x="6252062" y="1719305"/>
                </a:lnTo>
                <a:lnTo>
                  <a:pt x="6205994" y="1730883"/>
                </a:lnTo>
                <a:lnTo>
                  <a:pt x="6158795" y="1737926"/>
                </a:lnTo>
                <a:lnTo>
                  <a:pt x="6110782" y="1740303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3"/>
          <p:cNvSpPr txBox="1"/>
          <p:nvPr/>
        </p:nvSpPr>
        <p:spPr>
          <a:xfrm>
            <a:off x="2703709" y="4239782"/>
            <a:ext cx="5607685" cy="826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721485" lvl="0" marL="1733550" marR="508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Добровільності, колегіальності,  відкритості.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1599079" y="4227723"/>
            <a:ext cx="844550" cy="844550"/>
            <a:chOff x="1599079" y="4227723"/>
            <a:chExt cx="844550" cy="844550"/>
          </a:xfrm>
        </p:grpSpPr>
        <p:sp>
          <p:nvSpPr>
            <p:cNvPr id="81" name="Google Shape;81;p3"/>
            <p:cNvSpPr/>
            <p:nvPr/>
          </p:nvSpPr>
          <p:spPr>
            <a:xfrm>
              <a:off x="1599079" y="4227723"/>
              <a:ext cx="844550" cy="844550"/>
            </a:xfrm>
            <a:custGeom>
              <a:rect b="b" l="l" r="r" t="t"/>
              <a:pathLst>
                <a:path extrusionOk="0" h="844550" w="844550">
                  <a:moveTo>
                    <a:pt x="422146" y="844290"/>
                  </a:moveTo>
                  <a:lnTo>
                    <a:pt x="372914" y="841450"/>
                  </a:lnTo>
                  <a:lnTo>
                    <a:pt x="325351" y="833141"/>
                  </a:lnTo>
                  <a:lnTo>
                    <a:pt x="279773" y="819680"/>
                  </a:lnTo>
                  <a:lnTo>
                    <a:pt x="236496" y="801383"/>
                  </a:lnTo>
                  <a:lnTo>
                    <a:pt x="195838" y="778567"/>
                  </a:lnTo>
                  <a:lnTo>
                    <a:pt x="158114" y="751550"/>
                  </a:lnTo>
                  <a:lnTo>
                    <a:pt x="123643" y="720647"/>
                  </a:lnTo>
                  <a:lnTo>
                    <a:pt x="92740" y="686175"/>
                  </a:lnTo>
                  <a:lnTo>
                    <a:pt x="65722" y="648452"/>
                  </a:lnTo>
                  <a:lnTo>
                    <a:pt x="42907" y="607794"/>
                  </a:lnTo>
                  <a:lnTo>
                    <a:pt x="24610" y="564517"/>
                  </a:lnTo>
                  <a:lnTo>
                    <a:pt x="11149" y="518939"/>
                  </a:lnTo>
                  <a:lnTo>
                    <a:pt x="2840" y="471376"/>
                  </a:lnTo>
                  <a:lnTo>
                    <a:pt x="0" y="422146"/>
                  </a:lnTo>
                  <a:lnTo>
                    <a:pt x="2840" y="372914"/>
                  </a:lnTo>
                  <a:lnTo>
                    <a:pt x="11149" y="325351"/>
                  </a:lnTo>
                  <a:lnTo>
                    <a:pt x="24610" y="279773"/>
                  </a:lnTo>
                  <a:lnTo>
                    <a:pt x="42907" y="236496"/>
                  </a:lnTo>
                  <a:lnTo>
                    <a:pt x="65722" y="195838"/>
                  </a:lnTo>
                  <a:lnTo>
                    <a:pt x="92740" y="158114"/>
                  </a:lnTo>
                  <a:lnTo>
                    <a:pt x="123643" y="123643"/>
                  </a:lnTo>
                  <a:lnTo>
                    <a:pt x="158114" y="92740"/>
                  </a:lnTo>
                  <a:lnTo>
                    <a:pt x="195838" y="65722"/>
                  </a:lnTo>
                  <a:lnTo>
                    <a:pt x="236496" y="42907"/>
                  </a:lnTo>
                  <a:lnTo>
                    <a:pt x="279773" y="24610"/>
                  </a:lnTo>
                  <a:lnTo>
                    <a:pt x="325351" y="11149"/>
                  </a:lnTo>
                  <a:lnTo>
                    <a:pt x="372914" y="2840"/>
                  </a:lnTo>
                  <a:lnTo>
                    <a:pt x="422145" y="0"/>
                  </a:lnTo>
                  <a:lnTo>
                    <a:pt x="471376" y="2840"/>
                  </a:lnTo>
                  <a:lnTo>
                    <a:pt x="518939" y="11149"/>
                  </a:lnTo>
                  <a:lnTo>
                    <a:pt x="564517" y="24610"/>
                  </a:lnTo>
                  <a:lnTo>
                    <a:pt x="607794" y="42907"/>
                  </a:lnTo>
                  <a:lnTo>
                    <a:pt x="648452" y="65722"/>
                  </a:lnTo>
                  <a:lnTo>
                    <a:pt x="686175" y="92740"/>
                  </a:lnTo>
                  <a:lnTo>
                    <a:pt x="720647" y="123643"/>
                  </a:lnTo>
                  <a:lnTo>
                    <a:pt x="751550" y="158114"/>
                  </a:lnTo>
                  <a:lnTo>
                    <a:pt x="778567" y="195838"/>
                  </a:lnTo>
                  <a:lnTo>
                    <a:pt x="801383" y="236496"/>
                  </a:lnTo>
                  <a:lnTo>
                    <a:pt x="819680" y="279773"/>
                  </a:lnTo>
                  <a:lnTo>
                    <a:pt x="833141" y="325351"/>
                  </a:lnTo>
                  <a:lnTo>
                    <a:pt x="841450" y="372914"/>
                  </a:lnTo>
                  <a:lnTo>
                    <a:pt x="844290" y="422144"/>
                  </a:lnTo>
                  <a:lnTo>
                    <a:pt x="841450" y="471376"/>
                  </a:lnTo>
                  <a:lnTo>
                    <a:pt x="833141" y="518939"/>
                  </a:lnTo>
                  <a:lnTo>
                    <a:pt x="819680" y="564517"/>
                  </a:lnTo>
                  <a:lnTo>
                    <a:pt x="801383" y="607794"/>
                  </a:lnTo>
                  <a:lnTo>
                    <a:pt x="778567" y="648452"/>
                  </a:lnTo>
                  <a:lnTo>
                    <a:pt x="751550" y="686175"/>
                  </a:lnTo>
                  <a:lnTo>
                    <a:pt x="720647" y="720647"/>
                  </a:lnTo>
                  <a:lnTo>
                    <a:pt x="686175" y="751550"/>
                  </a:lnTo>
                  <a:lnTo>
                    <a:pt x="648452" y="778567"/>
                  </a:lnTo>
                  <a:lnTo>
                    <a:pt x="607794" y="801383"/>
                  </a:lnTo>
                  <a:lnTo>
                    <a:pt x="564517" y="819680"/>
                  </a:lnTo>
                  <a:lnTo>
                    <a:pt x="518939" y="833141"/>
                  </a:lnTo>
                  <a:lnTo>
                    <a:pt x="471376" y="841450"/>
                  </a:lnTo>
                  <a:lnTo>
                    <a:pt x="422146" y="844290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56411" y="4285054"/>
              <a:ext cx="730250" cy="730250"/>
            </a:xfrm>
            <a:custGeom>
              <a:rect b="b" l="l" r="r" t="t"/>
              <a:pathLst>
                <a:path extrusionOk="0" h="730250" w="730250">
                  <a:moveTo>
                    <a:pt x="364814" y="729626"/>
                  </a:moveTo>
                  <a:lnTo>
                    <a:pt x="315310" y="726296"/>
                  </a:lnTo>
                  <a:lnTo>
                    <a:pt x="267831" y="716595"/>
                  </a:lnTo>
                  <a:lnTo>
                    <a:pt x="222811" y="700957"/>
                  </a:lnTo>
                  <a:lnTo>
                    <a:pt x="180684" y="679819"/>
                  </a:lnTo>
                  <a:lnTo>
                    <a:pt x="141886" y="653613"/>
                  </a:lnTo>
                  <a:lnTo>
                    <a:pt x="106851" y="622775"/>
                  </a:lnTo>
                  <a:lnTo>
                    <a:pt x="76013" y="587739"/>
                  </a:lnTo>
                  <a:lnTo>
                    <a:pt x="49807" y="548941"/>
                  </a:lnTo>
                  <a:lnTo>
                    <a:pt x="28668" y="506815"/>
                  </a:lnTo>
                  <a:lnTo>
                    <a:pt x="13031" y="461795"/>
                  </a:lnTo>
                  <a:lnTo>
                    <a:pt x="3330" y="414316"/>
                  </a:lnTo>
                  <a:lnTo>
                    <a:pt x="0" y="364810"/>
                  </a:lnTo>
                  <a:lnTo>
                    <a:pt x="3330" y="315310"/>
                  </a:lnTo>
                  <a:lnTo>
                    <a:pt x="13031" y="267831"/>
                  </a:lnTo>
                  <a:lnTo>
                    <a:pt x="28668" y="222811"/>
                  </a:lnTo>
                  <a:lnTo>
                    <a:pt x="49807" y="180684"/>
                  </a:lnTo>
                  <a:lnTo>
                    <a:pt x="76013" y="141886"/>
                  </a:lnTo>
                  <a:lnTo>
                    <a:pt x="106851" y="106851"/>
                  </a:lnTo>
                  <a:lnTo>
                    <a:pt x="141886" y="76013"/>
                  </a:lnTo>
                  <a:lnTo>
                    <a:pt x="180684" y="49807"/>
                  </a:lnTo>
                  <a:lnTo>
                    <a:pt x="222811" y="28668"/>
                  </a:lnTo>
                  <a:lnTo>
                    <a:pt x="267831" y="13031"/>
                  </a:lnTo>
                  <a:lnTo>
                    <a:pt x="315310" y="3330"/>
                  </a:lnTo>
                  <a:lnTo>
                    <a:pt x="364811" y="0"/>
                  </a:lnTo>
                  <a:lnTo>
                    <a:pt x="414316" y="3330"/>
                  </a:lnTo>
                  <a:lnTo>
                    <a:pt x="461795" y="13031"/>
                  </a:lnTo>
                  <a:lnTo>
                    <a:pt x="506814" y="28668"/>
                  </a:lnTo>
                  <a:lnTo>
                    <a:pt x="548941" y="49807"/>
                  </a:lnTo>
                  <a:lnTo>
                    <a:pt x="587739" y="76013"/>
                  </a:lnTo>
                  <a:lnTo>
                    <a:pt x="622775" y="106851"/>
                  </a:lnTo>
                  <a:lnTo>
                    <a:pt x="653613" y="141886"/>
                  </a:lnTo>
                  <a:lnTo>
                    <a:pt x="679818" y="180684"/>
                  </a:lnTo>
                  <a:lnTo>
                    <a:pt x="700957" y="222811"/>
                  </a:lnTo>
                  <a:lnTo>
                    <a:pt x="716595" y="267831"/>
                  </a:lnTo>
                  <a:lnTo>
                    <a:pt x="726296" y="315310"/>
                  </a:lnTo>
                  <a:lnTo>
                    <a:pt x="729626" y="364813"/>
                  </a:lnTo>
                  <a:lnTo>
                    <a:pt x="726296" y="414316"/>
                  </a:lnTo>
                  <a:lnTo>
                    <a:pt x="716595" y="461795"/>
                  </a:lnTo>
                  <a:lnTo>
                    <a:pt x="700957" y="506815"/>
                  </a:lnTo>
                  <a:lnTo>
                    <a:pt x="679818" y="548941"/>
                  </a:lnTo>
                  <a:lnTo>
                    <a:pt x="653613" y="587739"/>
                  </a:lnTo>
                  <a:lnTo>
                    <a:pt x="622775" y="622775"/>
                  </a:lnTo>
                  <a:lnTo>
                    <a:pt x="587739" y="653613"/>
                  </a:lnTo>
                  <a:lnTo>
                    <a:pt x="548941" y="679819"/>
                  </a:lnTo>
                  <a:lnTo>
                    <a:pt x="506814" y="700957"/>
                  </a:lnTo>
                  <a:lnTo>
                    <a:pt x="461795" y="716595"/>
                  </a:lnTo>
                  <a:lnTo>
                    <a:pt x="414316" y="726296"/>
                  </a:lnTo>
                  <a:lnTo>
                    <a:pt x="364814" y="729626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3" name="Google Shape;83;p3"/>
          <p:cNvSpPr txBox="1"/>
          <p:nvPr/>
        </p:nvSpPr>
        <p:spPr>
          <a:xfrm flipH="1">
            <a:off x="1796822" y="4405425"/>
            <a:ext cx="916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01</a:t>
            </a:r>
            <a:endParaRPr sz="245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10092363" y="3779714"/>
            <a:ext cx="6597015" cy="1740535"/>
          </a:xfrm>
          <a:custGeom>
            <a:rect b="b" l="l" r="r" t="t"/>
            <a:pathLst>
              <a:path extrusionOk="0" h="1740535" w="6597015">
                <a:moveTo>
                  <a:pt x="6110782" y="1740303"/>
                </a:moveTo>
                <a:lnTo>
                  <a:pt x="485774" y="1740303"/>
                </a:lnTo>
                <a:lnTo>
                  <a:pt x="437762" y="1737926"/>
                </a:lnTo>
                <a:lnTo>
                  <a:pt x="390562" y="1730883"/>
                </a:lnTo>
                <a:lnTo>
                  <a:pt x="344494" y="1719305"/>
                </a:lnTo>
                <a:lnTo>
                  <a:pt x="299877" y="1703326"/>
                </a:lnTo>
                <a:lnTo>
                  <a:pt x="257028" y="1683076"/>
                </a:lnTo>
                <a:lnTo>
                  <a:pt x="216266" y="1658687"/>
                </a:lnTo>
                <a:lnTo>
                  <a:pt x="177911" y="1630292"/>
                </a:lnTo>
                <a:lnTo>
                  <a:pt x="142280" y="1598023"/>
                </a:lnTo>
                <a:lnTo>
                  <a:pt x="110011" y="1562392"/>
                </a:lnTo>
                <a:lnTo>
                  <a:pt x="81616" y="1524036"/>
                </a:lnTo>
                <a:lnTo>
                  <a:pt x="57227" y="1483275"/>
                </a:lnTo>
                <a:lnTo>
                  <a:pt x="36977" y="1440426"/>
                </a:lnTo>
                <a:lnTo>
                  <a:pt x="20997" y="1395808"/>
                </a:lnTo>
                <a:lnTo>
                  <a:pt x="9420" y="1349741"/>
                </a:lnTo>
                <a:lnTo>
                  <a:pt x="2377" y="1302541"/>
                </a:lnTo>
                <a:lnTo>
                  <a:pt x="0" y="1254528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110782" y="0"/>
                </a:lnTo>
                <a:lnTo>
                  <a:pt x="6158795" y="2377"/>
                </a:lnTo>
                <a:lnTo>
                  <a:pt x="6205995" y="9420"/>
                </a:lnTo>
                <a:lnTo>
                  <a:pt x="6252063" y="20997"/>
                </a:lnTo>
                <a:lnTo>
                  <a:pt x="6296680" y="36977"/>
                </a:lnTo>
                <a:lnTo>
                  <a:pt x="6339529" y="57227"/>
                </a:lnTo>
                <a:lnTo>
                  <a:pt x="6380290" y="81615"/>
                </a:lnTo>
                <a:lnTo>
                  <a:pt x="6418646" y="110010"/>
                </a:lnTo>
                <a:lnTo>
                  <a:pt x="6454277" y="142280"/>
                </a:lnTo>
                <a:lnTo>
                  <a:pt x="6486546" y="177911"/>
                </a:lnTo>
                <a:lnTo>
                  <a:pt x="6514941" y="216266"/>
                </a:lnTo>
                <a:lnTo>
                  <a:pt x="6539330" y="257028"/>
                </a:lnTo>
                <a:lnTo>
                  <a:pt x="6559580" y="299876"/>
                </a:lnTo>
                <a:lnTo>
                  <a:pt x="6575560" y="344494"/>
                </a:lnTo>
                <a:lnTo>
                  <a:pt x="6587138" y="390562"/>
                </a:lnTo>
                <a:lnTo>
                  <a:pt x="6594181" y="437762"/>
                </a:lnTo>
                <a:lnTo>
                  <a:pt x="6596558" y="485774"/>
                </a:lnTo>
                <a:lnTo>
                  <a:pt x="6596558" y="1254528"/>
                </a:lnTo>
                <a:lnTo>
                  <a:pt x="6594181" y="1302541"/>
                </a:lnTo>
                <a:lnTo>
                  <a:pt x="6587138" y="1349741"/>
                </a:lnTo>
                <a:lnTo>
                  <a:pt x="6575560" y="1395808"/>
                </a:lnTo>
                <a:lnTo>
                  <a:pt x="6559580" y="1440426"/>
                </a:lnTo>
                <a:lnTo>
                  <a:pt x="6539330" y="1483275"/>
                </a:lnTo>
                <a:lnTo>
                  <a:pt x="6514941" y="1524036"/>
                </a:lnTo>
                <a:lnTo>
                  <a:pt x="6486546" y="1562392"/>
                </a:lnTo>
                <a:lnTo>
                  <a:pt x="6454277" y="1598023"/>
                </a:lnTo>
                <a:lnTo>
                  <a:pt x="6418646" y="1630292"/>
                </a:lnTo>
                <a:lnTo>
                  <a:pt x="6380290" y="1658687"/>
                </a:lnTo>
                <a:lnTo>
                  <a:pt x="6339529" y="1683076"/>
                </a:lnTo>
                <a:lnTo>
                  <a:pt x="6296680" y="1703326"/>
                </a:lnTo>
                <a:lnTo>
                  <a:pt x="6252063" y="1719305"/>
                </a:lnTo>
                <a:lnTo>
                  <a:pt x="6205995" y="1730883"/>
                </a:lnTo>
                <a:lnTo>
                  <a:pt x="6158795" y="1737926"/>
                </a:lnTo>
                <a:lnTo>
                  <a:pt x="6110782" y="1740303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3"/>
          <p:cNvSpPr txBox="1"/>
          <p:nvPr/>
        </p:nvSpPr>
        <p:spPr>
          <a:xfrm>
            <a:off x="10574064" y="4186118"/>
            <a:ext cx="5729605" cy="83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Виборності та звітності органів  студентського самоврядування;</a:t>
            </a:r>
            <a:endParaRPr sz="26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3"/>
          <p:cNvGrpSpPr/>
          <p:nvPr/>
        </p:nvGrpSpPr>
        <p:grpSpPr>
          <a:xfrm>
            <a:off x="9670217" y="4227723"/>
            <a:ext cx="844550" cy="844550"/>
            <a:chOff x="9670217" y="4227723"/>
            <a:chExt cx="844550" cy="844550"/>
          </a:xfrm>
        </p:grpSpPr>
        <p:sp>
          <p:nvSpPr>
            <p:cNvPr id="87" name="Google Shape;87;p3"/>
            <p:cNvSpPr/>
            <p:nvPr/>
          </p:nvSpPr>
          <p:spPr>
            <a:xfrm>
              <a:off x="9670217" y="4227723"/>
              <a:ext cx="844550" cy="844550"/>
            </a:xfrm>
            <a:custGeom>
              <a:rect b="b" l="l" r="r" t="t"/>
              <a:pathLst>
                <a:path extrusionOk="0" h="844550" w="844550">
                  <a:moveTo>
                    <a:pt x="422145" y="844290"/>
                  </a:moveTo>
                  <a:lnTo>
                    <a:pt x="372913" y="841450"/>
                  </a:lnTo>
                  <a:lnTo>
                    <a:pt x="325350" y="833141"/>
                  </a:lnTo>
                  <a:lnTo>
                    <a:pt x="279772" y="819680"/>
                  </a:lnTo>
                  <a:lnTo>
                    <a:pt x="236495" y="801383"/>
                  </a:lnTo>
                  <a:lnTo>
                    <a:pt x="195837" y="778567"/>
                  </a:lnTo>
                  <a:lnTo>
                    <a:pt x="158114" y="751550"/>
                  </a:lnTo>
                  <a:lnTo>
                    <a:pt x="123642" y="720647"/>
                  </a:lnTo>
                  <a:lnTo>
                    <a:pt x="92740" y="686175"/>
                  </a:lnTo>
                  <a:lnTo>
                    <a:pt x="65722" y="648452"/>
                  </a:lnTo>
                  <a:lnTo>
                    <a:pt x="42906" y="607794"/>
                  </a:lnTo>
                  <a:lnTo>
                    <a:pt x="24609" y="564517"/>
                  </a:lnTo>
                  <a:lnTo>
                    <a:pt x="11148" y="518939"/>
                  </a:lnTo>
                  <a:lnTo>
                    <a:pt x="2839" y="471376"/>
                  </a:lnTo>
                  <a:lnTo>
                    <a:pt x="0" y="422157"/>
                  </a:lnTo>
                  <a:lnTo>
                    <a:pt x="2839" y="372914"/>
                  </a:lnTo>
                  <a:lnTo>
                    <a:pt x="11148" y="325351"/>
                  </a:lnTo>
                  <a:lnTo>
                    <a:pt x="24609" y="279773"/>
                  </a:lnTo>
                  <a:lnTo>
                    <a:pt x="42906" y="236496"/>
                  </a:lnTo>
                  <a:lnTo>
                    <a:pt x="65722" y="195838"/>
                  </a:lnTo>
                  <a:lnTo>
                    <a:pt x="92740" y="158114"/>
                  </a:lnTo>
                  <a:lnTo>
                    <a:pt x="123642" y="123643"/>
                  </a:lnTo>
                  <a:lnTo>
                    <a:pt x="158114" y="92740"/>
                  </a:lnTo>
                  <a:lnTo>
                    <a:pt x="195837" y="65722"/>
                  </a:lnTo>
                  <a:lnTo>
                    <a:pt x="236495" y="42907"/>
                  </a:lnTo>
                  <a:lnTo>
                    <a:pt x="279772" y="24610"/>
                  </a:lnTo>
                  <a:lnTo>
                    <a:pt x="325350" y="11149"/>
                  </a:lnTo>
                  <a:lnTo>
                    <a:pt x="372913" y="2840"/>
                  </a:lnTo>
                  <a:lnTo>
                    <a:pt x="422144" y="0"/>
                  </a:lnTo>
                  <a:lnTo>
                    <a:pt x="471375" y="2840"/>
                  </a:lnTo>
                  <a:lnTo>
                    <a:pt x="518938" y="11149"/>
                  </a:lnTo>
                  <a:lnTo>
                    <a:pt x="564516" y="24610"/>
                  </a:lnTo>
                  <a:lnTo>
                    <a:pt x="607793" y="42907"/>
                  </a:lnTo>
                  <a:lnTo>
                    <a:pt x="648451" y="65722"/>
                  </a:lnTo>
                  <a:lnTo>
                    <a:pt x="686175" y="92740"/>
                  </a:lnTo>
                  <a:lnTo>
                    <a:pt x="720646" y="123643"/>
                  </a:lnTo>
                  <a:lnTo>
                    <a:pt x="751549" y="158114"/>
                  </a:lnTo>
                  <a:lnTo>
                    <a:pt x="778566" y="195838"/>
                  </a:lnTo>
                  <a:lnTo>
                    <a:pt x="801382" y="236496"/>
                  </a:lnTo>
                  <a:lnTo>
                    <a:pt x="819679" y="279773"/>
                  </a:lnTo>
                  <a:lnTo>
                    <a:pt x="833140" y="325351"/>
                  </a:lnTo>
                  <a:lnTo>
                    <a:pt x="841449" y="372914"/>
                  </a:lnTo>
                  <a:lnTo>
                    <a:pt x="844289" y="422133"/>
                  </a:lnTo>
                  <a:lnTo>
                    <a:pt x="841449" y="471376"/>
                  </a:lnTo>
                  <a:lnTo>
                    <a:pt x="833140" y="518939"/>
                  </a:lnTo>
                  <a:lnTo>
                    <a:pt x="819679" y="564517"/>
                  </a:lnTo>
                  <a:lnTo>
                    <a:pt x="801382" y="607794"/>
                  </a:lnTo>
                  <a:lnTo>
                    <a:pt x="778566" y="648452"/>
                  </a:lnTo>
                  <a:lnTo>
                    <a:pt x="751549" y="686175"/>
                  </a:lnTo>
                  <a:lnTo>
                    <a:pt x="720646" y="720647"/>
                  </a:lnTo>
                  <a:lnTo>
                    <a:pt x="686175" y="751550"/>
                  </a:lnTo>
                  <a:lnTo>
                    <a:pt x="648451" y="778567"/>
                  </a:lnTo>
                  <a:lnTo>
                    <a:pt x="607793" y="801383"/>
                  </a:lnTo>
                  <a:lnTo>
                    <a:pt x="564516" y="819680"/>
                  </a:lnTo>
                  <a:lnTo>
                    <a:pt x="518938" y="833141"/>
                  </a:lnTo>
                  <a:lnTo>
                    <a:pt x="471375" y="841450"/>
                  </a:lnTo>
                  <a:lnTo>
                    <a:pt x="422145" y="844290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9727551" y="4285054"/>
              <a:ext cx="730250" cy="730250"/>
            </a:xfrm>
            <a:custGeom>
              <a:rect b="b" l="l" r="r" t="t"/>
              <a:pathLst>
                <a:path extrusionOk="0" h="730250" w="730250">
                  <a:moveTo>
                    <a:pt x="364813" y="729626"/>
                  </a:moveTo>
                  <a:lnTo>
                    <a:pt x="315309" y="726296"/>
                  </a:lnTo>
                  <a:lnTo>
                    <a:pt x="267830" y="716595"/>
                  </a:lnTo>
                  <a:lnTo>
                    <a:pt x="222810" y="700957"/>
                  </a:lnTo>
                  <a:lnTo>
                    <a:pt x="180683" y="679819"/>
                  </a:lnTo>
                  <a:lnTo>
                    <a:pt x="141885" y="653613"/>
                  </a:lnTo>
                  <a:lnTo>
                    <a:pt x="106850" y="622775"/>
                  </a:lnTo>
                  <a:lnTo>
                    <a:pt x="76012" y="587739"/>
                  </a:lnTo>
                  <a:lnTo>
                    <a:pt x="49806" y="548941"/>
                  </a:lnTo>
                  <a:lnTo>
                    <a:pt x="28667" y="506815"/>
                  </a:lnTo>
                  <a:lnTo>
                    <a:pt x="13030" y="461795"/>
                  </a:lnTo>
                  <a:lnTo>
                    <a:pt x="3329" y="414316"/>
                  </a:lnTo>
                  <a:lnTo>
                    <a:pt x="0" y="364801"/>
                  </a:lnTo>
                  <a:lnTo>
                    <a:pt x="3329" y="315310"/>
                  </a:lnTo>
                  <a:lnTo>
                    <a:pt x="13030" y="267831"/>
                  </a:lnTo>
                  <a:lnTo>
                    <a:pt x="28667" y="222811"/>
                  </a:lnTo>
                  <a:lnTo>
                    <a:pt x="49806" y="180684"/>
                  </a:lnTo>
                  <a:lnTo>
                    <a:pt x="76012" y="141886"/>
                  </a:lnTo>
                  <a:lnTo>
                    <a:pt x="106850" y="106851"/>
                  </a:lnTo>
                  <a:lnTo>
                    <a:pt x="141885" y="76013"/>
                  </a:lnTo>
                  <a:lnTo>
                    <a:pt x="180683" y="49807"/>
                  </a:lnTo>
                  <a:lnTo>
                    <a:pt x="222810" y="28668"/>
                  </a:lnTo>
                  <a:lnTo>
                    <a:pt x="267830" y="13031"/>
                  </a:lnTo>
                  <a:lnTo>
                    <a:pt x="315309" y="3330"/>
                  </a:lnTo>
                  <a:lnTo>
                    <a:pt x="364810" y="0"/>
                  </a:lnTo>
                  <a:lnTo>
                    <a:pt x="414315" y="3330"/>
                  </a:lnTo>
                  <a:lnTo>
                    <a:pt x="461794" y="13031"/>
                  </a:lnTo>
                  <a:lnTo>
                    <a:pt x="506814" y="28668"/>
                  </a:lnTo>
                  <a:lnTo>
                    <a:pt x="548940" y="49807"/>
                  </a:lnTo>
                  <a:lnTo>
                    <a:pt x="587739" y="76013"/>
                  </a:lnTo>
                  <a:lnTo>
                    <a:pt x="622774" y="106851"/>
                  </a:lnTo>
                  <a:lnTo>
                    <a:pt x="653612" y="141886"/>
                  </a:lnTo>
                  <a:lnTo>
                    <a:pt x="679818" y="180684"/>
                  </a:lnTo>
                  <a:lnTo>
                    <a:pt x="700957" y="222811"/>
                  </a:lnTo>
                  <a:lnTo>
                    <a:pt x="716594" y="267831"/>
                  </a:lnTo>
                  <a:lnTo>
                    <a:pt x="726295" y="315310"/>
                  </a:lnTo>
                  <a:lnTo>
                    <a:pt x="729624" y="364813"/>
                  </a:lnTo>
                  <a:lnTo>
                    <a:pt x="726295" y="414316"/>
                  </a:lnTo>
                  <a:lnTo>
                    <a:pt x="716594" y="461795"/>
                  </a:lnTo>
                  <a:lnTo>
                    <a:pt x="700957" y="506815"/>
                  </a:lnTo>
                  <a:lnTo>
                    <a:pt x="679818" y="548941"/>
                  </a:lnTo>
                  <a:lnTo>
                    <a:pt x="653612" y="587739"/>
                  </a:lnTo>
                  <a:lnTo>
                    <a:pt x="622774" y="622775"/>
                  </a:lnTo>
                  <a:lnTo>
                    <a:pt x="587739" y="653613"/>
                  </a:lnTo>
                  <a:lnTo>
                    <a:pt x="548940" y="679819"/>
                  </a:lnTo>
                  <a:lnTo>
                    <a:pt x="506814" y="700957"/>
                  </a:lnTo>
                  <a:lnTo>
                    <a:pt x="461794" y="716595"/>
                  </a:lnTo>
                  <a:lnTo>
                    <a:pt x="414315" y="726296"/>
                  </a:lnTo>
                  <a:lnTo>
                    <a:pt x="364813" y="729626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9" name="Google Shape;89;p3"/>
          <p:cNvSpPr txBox="1"/>
          <p:nvPr/>
        </p:nvSpPr>
        <p:spPr>
          <a:xfrm>
            <a:off x="9870327" y="4441824"/>
            <a:ext cx="444500" cy="404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02</a:t>
            </a:r>
            <a:endParaRPr sz="245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2021224" y="6577293"/>
            <a:ext cx="6597015" cy="1740535"/>
          </a:xfrm>
          <a:custGeom>
            <a:rect b="b" l="l" r="r" t="t"/>
            <a:pathLst>
              <a:path extrusionOk="0" h="1740534" w="6597015">
                <a:moveTo>
                  <a:pt x="6110782" y="1740303"/>
                </a:moveTo>
                <a:lnTo>
                  <a:pt x="485774" y="1740303"/>
                </a:lnTo>
                <a:lnTo>
                  <a:pt x="437762" y="1737926"/>
                </a:lnTo>
                <a:lnTo>
                  <a:pt x="390562" y="1730883"/>
                </a:lnTo>
                <a:lnTo>
                  <a:pt x="344494" y="1719305"/>
                </a:lnTo>
                <a:lnTo>
                  <a:pt x="299876" y="1703326"/>
                </a:lnTo>
                <a:lnTo>
                  <a:pt x="257028" y="1683075"/>
                </a:lnTo>
                <a:lnTo>
                  <a:pt x="216266" y="1658687"/>
                </a:lnTo>
                <a:lnTo>
                  <a:pt x="177911" y="1630292"/>
                </a:lnTo>
                <a:lnTo>
                  <a:pt x="142280" y="1598023"/>
                </a:lnTo>
                <a:lnTo>
                  <a:pt x="110010" y="1562392"/>
                </a:lnTo>
                <a:lnTo>
                  <a:pt x="81615" y="1524036"/>
                </a:lnTo>
                <a:lnTo>
                  <a:pt x="57227" y="1483275"/>
                </a:lnTo>
                <a:lnTo>
                  <a:pt x="36977" y="1440426"/>
                </a:lnTo>
                <a:lnTo>
                  <a:pt x="20997" y="1395808"/>
                </a:lnTo>
                <a:lnTo>
                  <a:pt x="9420" y="1349741"/>
                </a:lnTo>
                <a:lnTo>
                  <a:pt x="2377" y="1302541"/>
                </a:lnTo>
                <a:lnTo>
                  <a:pt x="0" y="1254528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110782" y="0"/>
                </a:lnTo>
                <a:lnTo>
                  <a:pt x="6158795" y="2377"/>
                </a:lnTo>
                <a:lnTo>
                  <a:pt x="6205994" y="9420"/>
                </a:lnTo>
                <a:lnTo>
                  <a:pt x="6252062" y="20997"/>
                </a:lnTo>
                <a:lnTo>
                  <a:pt x="6296680" y="36977"/>
                </a:lnTo>
                <a:lnTo>
                  <a:pt x="6339529" y="57227"/>
                </a:lnTo>
                <a:lnTo>
                  <a:pt x="6380291" y="81615"/>
                </a:lnTo>
                <a:lnTo>
                  <a:pt x="6418646" y="110010"/>
                </a:lnTo>
                <a:lnTo>
                  <a:pt x="6454277" y="142280"/>
                </a:lnTo>
                <a:lnTo>
                  <a:pt x="6486547" y="177911"/>
                </a:lnTo>
                <a:lnTo>
                  <a:pt x="6514941" y="216266"/>
                </a:lnTo>
                <a:lnTo>
                  <a:pt x="6539330" y="257028"/>
                </a:lnTo>
                <a:lnTo>
                  <a:pt x="6559580" y="299876"/>
                </a:lnTo>
                <a:lnTo>
                  <a:pt x="6575560" y="344494"/>
                </a:lnTo>
                <a:lnTo>
                  <a:pt x="6587137" y="390562"/>
                </a:lnTo>
                <a:lnTo>
                  <a:pt x="6594181" y="437762"/>
                </a:lnTo>
                <a:lnTo>
                  <a:pt x="6596558" y="485774"/>
                </a:lnTo>
                <a:lnTo>
                  <a:pt x="6596558" y="1254528"/>
                </a:lnTo>
                <a:lnTo>
                  <a:pt x="6594181" y="1302541"/>
                </a:lnTo>
                <a:lnTo>
                  <a:pt x="6587137" y="1349741"/>
                </a:lnTo>
                <a:lnTo>
                  <a:pt x="6575560" y="1395808"/>
                </a:lnTo>
                <a:lnTo>
                  <a:pt x="6559580" y="1440426"/>
                </a:lnTo>
                <a:lnTo>
                  <a:pt x="6539330" y="1483275"/>
                </a:lnTo>
                <a:lnTo>
                  <a:pt x="6514941" y="1524036"/>
                </a:lnTo>
                <a:lnTo>
                  <a:pt x="6486547" y="1562392"/>
                </a:lnTo>
                <a:lnTo>
                  <a:pt x="6454277" y="1598023"/>
                </a:lnTo>
                <a:lnTo>
                  <a:pt x="6418646" y="1630292"/>
                </a:lnTo>
                <a:lnTo>
                  <a:pt x="6380291" y="1658687"/>
                </a:lnTo>
                <a:lnTo>
                  <a:pt x="6339529" y="1683075"/>
                </a:lnTo>
                <a:lnTo>
                  <a:pt x="6296680" y="1703326"/>
                </a:lnTo>
                <a:lnTo>
                  <a:pt x="6252062" y="1719305"/>
                </a:lnTo>
                <a:lnTo>
                  <a:pt x="6205994" y="1730883"/>
                </a:lnTo>
                <a:lnTo>
                  <a:pt x="6158795" y="1737926"/>
                </a:lnTo>
                <a:lnTo>
                  <a:pt x="6110782" y="1740303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" name="Google Shape;91;p3"/>
          <p:cNvSpPr txBox="1"/>
          <p:nvPr/>
        </p:nvSpPr>
        <p:spPr>
          <a:xfrm>
            <a:off x="2515741" y="6964783"/>
            <a:ext cx="5984240" cy="808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Рівності права студентів на участь  у студентському самоврядуванні</a:t>
            </a:r>
            <a:endParaRPr sz="25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1599079" y="7025299"/>
            <a:ext cx="844550" cy="844550"/>
            <a:chOff x="1599079" y="7025299"/>
            <a:chExt cx="844550" cy="844550"/>
          </a:xfrm>
        </p:grpSpPr>
        <p:sp>
          <p:nvSpPr>
            <p:cNvPr id="93" name="Google Shape;93;p3"/>
            <p:cNvSpPr/>
            <p:nvPr/>
          </p:nvSpPr>
          <p:spPr>
            <a:xfrm>
              <a:off x="1599079" y="7025299"/>
              <a:ext cx="844550" cy="844550"/>
            </a:xfrm>
            <a:custGeom>
              <a:rect b="b" l="l" r="r" t="t"/>
              <a:pathLst>
                <a:path extrusionOk="0" h="844550" w="844550">
                  <a:moveTo>
                    <a:pt x="422149" y="844290"/>
                  </a:moveTo>
                  <a:lnTo>
                    <a:pt x="372914" y="841450"/>
                  </a:lnTo>
                  <a:lnTo>
                    <a:pt x="325351" y="833141"/>
                  </a:lnTo>
                  <a:lnTo>
                    <a:pt x="279773" y="819680"/>
                  </a:lnTo>
                  <a:lnTo>
                    <a:pt x="236496" y="801383"/>
                  </a:lnTo>
                  <a:lnTo>
                    <a:pt x="195838" y="778567"/>
                  </a:lnTo>
                  <a:lnTo>
                    <a:pt x="158114" y="751550"/>
                  </a:lnTo>
                  <a:lnTo>
                    <a:pt x="123643" y="720647"/>
                  </a:lnTo>
                  <a:lnTo>
                    <a:pt x="92740" y="686175"/>
                  </a:lnTo>
                  <a:lnTo>
                    <a:pt x="65722" y="648452"/>
                  </a:lnTo>
                  <a:lnTo>
                    <a:pt x="42907" y="607794"/>
                  </a:lnTo>
                  <a:lnTo>
                    <a:pt x="24610" y="564517"/>
                  </a:lnTo>
                  <a:lnTo>
                    <a:pt x="11149" y="518939"/>
                  </a:lnTo>
                  <a:lnTo>
                    <a:pt x="2840" y="471376"/>
                  </a:lnTo>
                  <a:lnTo>
                    <a:pt x="0" y="422145"/>
                  </a:lnTo>
                  <a:lnTo>
                    <a:pt x="2840" y="372914"/>
                  </a:lnTo>
                  <a:lnTo>
                    <a:pt x="11149" y="325351"/>
                  </a:lnTo>
                  <a:lnTo>
                    <a:pt x="24610" y="279773"/>
                  </a:lnTo>
                  <a:lnTo>
                    <a:pt x="42907" y="236496"/>
                  </a:lnTo>
                  <a:lnTo>
                    <a:pt x="65722" y="195838"/>
                  </a:lnTo>
                  <a:lnTo>
                    <a:pt x="92740" y="158115"/>
                  </a:lnTo>
                  <a:lnTo>
                    <a:pt x="123643" y="123643"/>
                  </a:lnTo>
                  <a:lnTo>
                    <a:pt x="158114" y="92740"/>
                  </a:lnTo>
                  <a:lnTo>
                    <a:pt x="195838" y="65723"/>
                  </a:lnTo>
                  <a:lnTo>
                    <a:pt x="236496" y="42907"/>
                  </a:lnTo>
                  <a:lnTo>
                    <a:pt x="279773" y="24610"/>
                  </a:lnTo>
                  <a:lnTo>
                    <a:pt x="325351" y="11149"/>
                  </a:lnTo>
                  <a:lnTo>
                    <a:pt x="372914" y="2840"/>
                  </a:lnTo>
                  <a:lnTo>
                    <a:pt x="422145" y="0"/>
                  </a:lnTo>
                  <a:lnTo>
                    <a:pt x="471376" y="2840"/>
                  </a:lnTo>
                  <a:lnTo>
                    <a:pt x="518939" y="11149"/>
                  </a:lnTo>
                  <a:lnTo>
                    <a:pt x="564517" y="24610"/>
                  </a:lnTo>
                  <a:lnTo>
                    <a:pt x="607794" y="42907"/>
                  </a:lnTo>
                  <a:lnTo>
                    <a:pt x="648452" y="65723"/>
                  </a:lnTo>
                  <a:lnTo>
                    <a:pt x="686175" y="92740"/>
                  </a:lnTo>
                  <a:lnTo>
                    <a:pt x="720647" y="123643"/>
                  </a:lnTo>
                  <a:lnTo>
                    <a:pt x="751550" y="158115"/>
                  </a:lnTo>
                  <a:lnTo>
                    <a:pt x="778567" y="195838"/>
                  </a:lnTo>
                  <a:lnTo>
                    <a:pt x="801383" y="236496"/>
                  </a:lnTo>
                  <a:lnTo>
                    <a:pt x="819680" y="279773"/>
                  </a:lnTo>
                  <a:lnTo>
                    <a:pt x="833141" y="325351"/>
                  </a:lnTo>
                  <a:lnTo>
                    <a:pt x="841450" y="372914"/>
                  </a:lnTo>
                  <a:lnTo>
                    <a:pt x="844290" y="422144"/>
                  </a:lnTo>
                  <a:lnTo>
                    <a:pt x="841450" y="471376"/>
                  </a:lnTo>
                  <a:lnTo>
                    <a:pt x="833141" y="518939"/>
                  </a:lnTo>
                  <a:lnTo>
                    <a:pt x="819680" y="564517"/>
                  </a:lnTo>
                  <a:lnTo>
                    <a:pt x="801383" y="607794"/>
                  </a:lnTo>
                  <a:lnTo>
                    <a:pt x="778567" y="648452"/>
                  </a:lnTo>
                  <a:lnTo>
                    <a:pt x="751550" y="686175"/>
                  </a:lnTo>
                  <a:lnTo>
                    <a:pt x="720647" y="720647"/>
                  </a:lnTo>
                  <a:lnTo>
                    <a:pt x="686175" y="751550"/>
                  </a:lnTo>
                  <a:lnTo>
                    <a:pt x="648452" y="778567"/>
                  </a:lnTo>
                  <a:lnTo>
                    <a:pt x="607794" y="801383"/>
                  </a:lnTo>
                  <a:lnTo>
                    <a:pt x="564517" y="819680"/>
                  </a:lnTo>
                  <a:lnTo>
                    <a:pt x="518939" y="833141"/>
                  </a:lnTo>
                  <a:lnTo>
                    <a:pt x="471376" y="841450"/>
                  </a:lnTo>
                  <a:lnTo>
                    <a:pt x="422149" y="844290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56411" y="7082630"/>
              <a:ext cx="730250" cy="730250"/>
            </a:xfrm>
            <a:custGeom>
              <a:rect b="b" l="l" r="r" t="t"/>
              <a:pathLst>
                <a:path extrusionOk="0" h="730250" w="730250">
                  <a:moveTo>
                    <a:pt x="364820" y="729626"/>
                  </a:moveTo>
                  <a:lnTo>
                    <a:pt x="315310" y="726296"/>
                  </a:lnTo>
                  <a:lnTo>
                    <a:pt x="267831" y="716595"/>
                  </a:lnTo>
                  <a:lnTo>
                    <a:pt x="222811" y="700957"/>
                  </a:lnTo>
                  <a:lnTo>
                    <a:pt x="180684" y="679819"/>
                  </a:lnTo>
                  <a:lnTo>
                    <a:pt x="141886" y="653613"/>
                  </a:lnTo>
                  <a:lnTo>
                    <a:pt x="106851" y="622775"/>
                  </a:lnTo>
                  <a:lnTo>
                    <a:pt x="76013" y="587739"/>
                  </a:lnTo>
                  <a:lnTo>
                    <a:pt x="49807" y="548941"/>
                  </a:lnTo>
                  <a:lnTo>
                    <a:pt x="28668" y="506814"/>
                  </a:lnTo>
                  <a:lnTo>
                    <a:pt x="13031" y="461794"/>
                  </a:lnTo>
                  <a:lnTo>
                    <a:pt x="3330" y="414316"/>
                  </a:lnTo>
                  <a:lnTo>
                    <a:pt x="0" y="364810"/>
                  </a:lnTo>
                  <a:lnTo>
                    <a:pt x="3330" y="315310"/>
                  </a:lnTo>
                  <a:lnTo>
                    <a:pt x="13031" y="267831"/>
                  </a:lnTo>
                  <a:lnTo>
                    <a:pt x="28668" y="222811"/>
                  </a:lnTo>
                  <a:lnTo>
                    <a:pt x="49807" y="180684"/>
                  </a:lnTo>
                  <a:lnTo>
                    <a:pt x="76013" y="141886"/>
                  </a:lnTo>
                  <a:lnTo>
                    <a:pt x="106851" y="106851"/>
                  </a:lnTo>
                  <a:lnTo>
                    <a:pt x="141886" y="76013"/>
                  </a:lnTo>
                  <a:lnTo>
                    <a:pt x="180684" y="49807"/>
                  </a:lnTo>
                  <a:lnTo>
                    <a:pt x="222811" y="28668"/>
                  </a:lnTo>
                  <a:lnTo>
                    <a:pt x="267831" y="13031"/>
                  </a:lnTo>
                  <a:lnTo>
                    <a:pt x="315310" y="3330"/>
                  </a:lnTo>
                  <a:lnTo>
                    <a:pt x="364813" y="0"/>
                  </a:lnTo>
                  <a:lnTo>
                    <a:pt x="414316" y="3330"/>
                  </a:lnTo>
                  <a:lnTo>
                    <a:pt x="461795" y="13031"/>
                  </a:lnTo>
                  <a:lnTo>
                    <a:pt x="506814" y="28668"/>
                  </a:lnTo>
                  <a:lnTo>
                    <a:pt x="548941" y="49807"/>
                  </a:lnTo>
                  <a:lnTo>
                    <a:pt x="587739" y="76013"/>
                  </a:lnTo>
                  <a:lnTo>
                    <a:pt x="622775" y="106851"/>
                  </a:lnTo>
                  <a:lnTo>
                    <a:pt x="653613" y="141886"/>
                  </a:lnTo>
                  <a:lnTo>
                    <a:pt x="679818" y="180684"/>
                  </a:lnTo>
                  <a:lnTo>
                    <a:pt x="700957" y="222811"/>
                  </a:lnTo>
                  <a:lnTo>
                    <a:pt x="716595" y="267831"/>
                  </a:lnTo>
                  <a:lnTo>
                    <a:pt x="726296" y="315310"/>
                  </a:lnTo>
                  <a:lnTo>
                    <a:pt x="729626" y="364813"/>
                  </a:lnTo>
                  <a:lnTo>
                    <a:pt x="726296" y="414316"/>
                  </a:lnTo>
                  <a:lnTo>
                    <a:pt x="716595" y="461794"/>
                  </a:lnTo>
                  <a:lnTo>
                    <a:pt x="700957" y="506814"/>
                  </a:lnTo>
                  <a:lnTo>
                    <a:pt x="679818" y="548941"/>
                  </a:lnTo>
                  <a:lnTo>
                    <a:pt x="653613" y="587739"/>
                  </a:lnTo>
                  <a:lnTo>
                    <a:pt x="622775" y="622775"/>
                  </a:lnTo>
                  <a:lnTo>
                    <a:pt x="587739" y="653613"/>
                  </a:lnTo>
                  <a:lnTo>
                    <a:pt x="548941" y="679819"/>
                  </a:lnTo>
                  <a:lnTo>
                    <a:pt x="506814" y="700957"/>
                  </a:lnTo>
                  <a:lnTo>
                    <a:pt x="461795" y="716595"/>
                  </a:lnTo>
                  <a:lnTo>
                    <a:pt x="414316" y="726296"/>
                  </a:lnTo>
                  <a:lnTo>
                    <a:pt x="364820" y="729626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5" name="Google Shape;95;p3"/>
          <p:cNvSpPr txBox="1"/>
          <p:nvPr/>
        </p:nvSpPr>
        <p:spPr>
          <a:xfrm>
            <a:off x="1796818" y="7239403"/>
            <a:ext cx="448945" cy="404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03</a:t>
            </a:r>
            <a:endParaRPr sz="245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0092363" y="6577293"/>
            <a:ext cx="6597015" cy="1740535"/>
          </a:xfrm>
          <a:custGeom>
            <a:rect b="b" l="l" r="r" t="t"/>
            <a:pathLst>
              <a:path extrusionOk="0" h="1740534" w="6597015">
                <a:moveTo>
                  <a:pt x="6110782" y="1740303"/>
                </a:moveTo>
                <a:lnTo>
                  <a:pt x="485774" y="1740303"/>
                </a:lnTo>
                <a:lnTo>
                  <a:pt x="437762" y="1737926"/>
                </a:lnTo>
                <a:lnTo>
                  <a:pt x="390562" y="1730883"/>
                </a:lnTo>
                <a:lnTo>
                  <a:pt x="344494" y="1719305"/>
                </a:lnTo>
                <a:lnTo>
                  <a:pt x="299877" y="1703326"/>
                </a:lnTo>
                <a:lnTo>
                  <a:pt x="257028" y="1683075"/>
                </a:lnTo>
                <a:lnTo>
                  <a:pt x="216266" y="1658687"/>
                </a:lnTo>
                <a:lnTo>
                  <a:pt x="177911" y="1630292"/>
                </a:lnTo>
                <a:lnTo>
                  <a:pt x="142280" y="1598023"/>
                </a:lnTo>
                <a:lnTo>
                  <a:pt x="110011" y="1562392"/>
                </a:lnTo>
                <a:lnTo>
                  <a:pt x="81616" y="1524036"/>
                </a:lnTo>
                <a:lnTo>
                  <a:pt x="57227" y="1483275"/>
                </a:lnTo>
                <a:lnTo>
                  <a:pt x="36977" y="1440426"/>
                </a:lnTo>
                <a:lnTo>
                  <a:pt x="20997" y="1395808"/>
                </a:lnTo>
                <a:lnTo>
                  <a:pt x="9420" y="1349741"/>
                </a:lnTo>
                <a:lnTo>
                  <a:pt x="2377" y="1302541"/>
                </a:lnTo>
                <a:lnTo>
                  <a:pt x="0" y="1254528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110782" y="0"/>
                </a:lnTo>
                <a:lnTo>
                  <a:pt x="6158795" y="2377"/>
                </a:lnTo>
                <a:lnTo>
                  <a:pt x="6205995" y="9420"/>
                </a:lnTo>
                <a:lnTo>
                  <a:pt x="6252063" y="20997"/>
                </a:lnTo>
                <a:lnTo>
                  <a:pt x="6296680" y="36977"/>
                </a:lnTo>
                <a:lnTo>
                  <a:pt x="6339529" y="57227"/>
                </a:lnTo>
                <a:lnTo>
                  <a:pt x="6380290" y="81615"/>
                </a:lnTo>
                <a:lnTo>
                  <a:pt x="6418646" y="110010"/>
                </a:lnTo>
                <a:lnTo>
                  <a:pt x="6454277" y="142280"/>
                </a:lnTo>
                <a:lnTo>
                  <a:pt x="6486546" y="177911"/>
                </a:lnTo>
                <a:lnTo>
                  <a:pt x="6514941" y="216266"/>
                </a:lnTo>
                <a:lnTo>
                  <a:pt x="6539330" y="257028"/>
                </a:lnTo>
                <a:lnTo>
                  <a:pt x="6559580" y="299876"/>
                </a:lnTo>
                <a:lnTo>
                  <a:pt x="6575560" y="344494"/>
                </a:lnTo>
                <a:lnTo>
                  <a:pt x="6587138" y="390562"/>
                </a:lnTo>
                <a:lnTo>
                  <a:pt x="6594181" y="437762"/>
                </a:lnTo>
                <a:lnTo>
                  <a:pt x="6596558" y="485774"/>
                </a:lnTo>
                <a:lnTo>
                  <a:pt x="6596558" y="1254528"/>
                </a:lnTo>
                <a:lnTo>
                  <a:pt x="6594181" y="1302541"/>
                </a:lnTo>
                <a:lnTo>
                  <a:pt x="6587138" y="1349741"/>
                </a:lnTo>
                <a:lnTo>
                  <a:pt x="6575560" y="1395808"/>
                </a:lnTo>
                <a:lnTo>
                  <a:pt x="6559580" y="1440426"/>
                </a:lnTo>
                <a:lnTo>
                  <a:pt x="6539330" y="1483275"/>
                </a:lnTo>
                <a:lnTo>
                  <a:pt x="6514941" y="1524036"/>
                </a:lnTo>
                <a:lnTo>
                  <a:pt x="6486546" y="1562392"/>
                </a:lnTo>
                <a:lnTo>
                  <a:pt x="6454277" y="1598023"/>
                </a:lnTo>
                <a:lnTo>
                  <a:pt x="6418646" y="1630292"/>
                </a:lnTo>
                <a:lnTo>
                  <a:pt x="6380290" y="1658687"/>
                </a:lnTo>
                <a:lnTo>
                  <a:pt x="6339529" y="1683075"/>
                </a:lnTo>
                <a:lnTo>
                  <a:pt x="6296680" y="1703326"/>
                </a:lnTo>
                <a:lnTo>
                  <a:pt x="6252063" y="1719305"/>
                </a:lnTo>
                <a:lnTo>
                  <a:pt x="6205995" y="1730883"/>
                </a:lnTo>
                <a:lnTo>
                  <a:pt x="6158795" y="1737926"/>
                </a:lnTo>
                <a:lnTo>
                  <a:pt x="6110782" y="1740303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" name="Google Shape;97;p3"/>
          <p:cNvSpPr txBox="1"/>
          <p:nvPr/>
        </p:nvSpPr>
        <p:spPr>
          <a:xfrm>
            <a:off x="10644682" y="7063100"/>
            <a:ext cx="5443220" cy="68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Незалежності від впливу політичних  партій та релігійних організацій</a:t>
            </a:r>
            <a:endParaRPr sz="21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9670217" y="7025299"/>
            <a:ext cx="844550" cy="844550"/>
            <a:chOff x="9670217" y="7025299"/>
            <a:chExt cx="844550" cy="844550"/>
          </a:xfrm>
        </p:grpSpPr>
        <p:sp>
          <p:nvSpPr>
            <p:cNvPr id="99" name="Google Shape;99;p3"/>
            <p:cNvSpPr/>
            <p:nvPr/>
          </p:nvSpPr>
          <p:spPr>
            <a:xfrm>
              <a:off x="9670217" y="7025299"/>
              <a:ext cx="844550" cy="844550"/>
            </a:xfrm>
            <a:custGeom>
              <a:rect b="b" l="l" r="r" t="t"/>
              <a:pathLst>
                <a:path extrusionOk="0" h="844550" w="844550">
                  <a:moveTo>
                    <a:pt x="422148" y="844290"/>
                  </a:moveTo>
                  <a:lnTo>
                    <a:pt x="372913" y="841450"/>
                  </a:lnTo>
                  <a:lnTo>
                    <a:pt x="325350" y="833141"/>
                  </a:lnTo>
                  <a:lnTo>
                    <a:pt x="279772" y="819680"/>
                  </a:lnTo>
                  <a:lnTo>
                    <a:pt x="236495" y="801383"/>
                  </a:lnTo>
                  <a:lnTo>
                    <a:pt x="195837" y="778567"/>
                  </a:lnTo>
                  <a:lnTo>
                    <a:pt x="158114" y="751550"/>
                  </a:lnTo>
                  <a:lnTo>
                    <a:pt x="123642" y="720647"/>
                  </a:lnTo>
                  <a:lnTo>
                    <a:pt x="92740" y="686175"/>
                  </a:lnTo>
                  <a:lnTo>
                    <a:pt x="65722" y="648452"/>
                  </a:lnTo>
                  <a:lnTo>
                    <a:pt x="42906" y="607794"/>
                  </a:lnTo>
                  <a:lnTo>
                    <a:pt x="24609" y="564517"/>
                  </a:lnTo>
                  <a:lnTo>
                    <a:pt x="11148" y="518939"/>
                  </a:lnTo>
                  <a:lnTo>
                    <a:pt x="2839" y="471376"/>
                  </a:lnTo>
                  <a:lnTo>
                    <a:pt x="0" y="422156"/>
                  </a:lnTo>
                  <a:lnTo>
                    <a:pt x="2839" y="372914"/>
                  </a:lnTo>
                  <a:lnTo>
                    <a:pt x="11148" y="325351"/>
                  </a:lnTo>
                  <a:lnTo>
                    <a:pt x="24609" y="279773"/>
                  </a:lnTo>
                  <a:lnTo>
                    <a:pt x="42906" y="236496"/>
                  </a:lnTo>
                  <a:lnTo>
                    <a:pt x="65722" y="195838"/>
                  </a:lnTo>
                  <a:lnTo>
                    <a:pt x="92740" y="158115"/>
                  </a:lnTo>
                  <a:lnTo>
                    <a:pt x="123642" y="123643"/>
                  </a:lnTo>
                  <a:lnTo>
                    <a:pt x="158114" y="92740"/>
                  </a:lnTo>
                  <a:lnTo>
                    <a:pt x="195837" y="65723"/>
                  </a:lnTo>
                  <a:lnTo>
                    <a:pt x="236495" y="42907"/>
                  </a:lnTo>
                  <a:lnTo>
                    <a:pt x="279772" y="24610"/>
                  </a:lnTo>
                  <a:lnTo>
                    <a:pt x="325350" y="11149"/>
                  </a:lnTo>
                  <a:lnTo>
                    <a:pt x="372913" y="2840"/>
                  </a:lnTo>
                  <a:lnTo>
                    <a:pt x="422144" y="0"/>
                  </a:lnTo>
                  <a:lnTo>
                    <a:pt x="471375" y="2840"/>
                  </a:lnTo>
                  <a:lnTo>
                    <a:pt x="518938" y="11149"/>
                  </a:lnTo>
                  <a:lnTo>
                    <a:pt x="564516" y="24610"/>
                  </a:lnTo>
                  <a:lnTo>
                    <a:pt x="607793" y="42907"/>
                  </a:lnTo>
                  <a:lnTo>
                    <a:pt x="648451" y="65723"/>
                  </a:lnTo>
                  <a:lnTo>
                    <a:pt x="686175" y="92740"/>
                  </a:lnTo>
                  <a:lnTo>
                    <a:pt x="720646" y="123643"/>
                  </a:lnTo>
                  <a:lnTo>
                    <a:pt x="751549" y="158115"/>
                  </a:lnTo>
                  <a:lnTo>
                    <a:pt x="778566" y="195838"/>
                  </a:lnTo>
                  <a:lnTo>
                    <a:pt x="801382" y="236496"/>
                  </a:lnTo>
                  <a:lnTo>
                    <a:pt x="819679" y="279773"/>
                  </a:lnTo>
                  <a:lnTo>
                    <a:pt x="833140" y="325351"/>
                  </a:lnTo>
                  <a:lnTo>
                    <a:pt x="841449" y="372914"/>
                  </a:lnTo>
                  <a:lnTo>
                    <a:pt x="844289" y="422133"/>
                  </a:lnTo>
                  <a:lnTo>
                    <a:pt x="841449" y="471376"/>
                  </a:lnTo>
                  <a:lnTo>
                    <a:pt x="833140" y="518939"/>
                  </a:lnTo>
                  <a:lnTo>
                    <a:pt x="819679" y="564517"/>
                  </a:lnTo>
                  <a:lnTo>
                    <a:pt x="801382" y="607794"/>
                  </a:lnTo>
                  <a:lnTo>
                    <a:pt x="778566" y="648452"/>
                  </a:lnTo>
                  <a:lnTo>
                    <a:pt x="751549" y="686175"/>
                  </a:lnTo>
                  <a:lnTo>
                    <a:pt x="720646" y="720647"/>
                  </a:lnTo>
                  <a:lnTo>
                    <a:pt x="686175" y="751550"/>
                  </a:lnTo>
                  <a:lnTo>
                    <a:pt x="648451" y="778567"/>
                  </a:lnTo>
                  <a:lnTo>
                    <a:pt x="607793" y="801383"/>
                  </a:lnTo>
                  <a:lnTo>
                    <a:pt x="564516" y="819680"/>
                  </a:lnTo>
                  <a:lnTo>
                    <a:pt x="518938" y="833141"/>
                  </a:lnTo>
                  <a:lnTo>
                    <a:pt x="471375" y="841450"/>
                  </a:lnTo>
                  <a:lnTo>
                    <a:pt x="422148" y="844290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9727551" y="7082630"/>
              <a:ext cx="730250" cy="730250"/>
            </a:xfrm>
            <a:custGeom>
              <a:rect b="b" l="l" r="r" t="t"/>
              <a:pathLst>
                <a:path extrusionOk="0" h="730250" w="730250">
                  <a:moveTo>
                    <a:pt x="364819" y="729626"/>
                  </a:moveTo>
                  <a:lnTo>
                    <a:pt x="315309" y="726296"/>
                  </a:lnTo>
                  <a:lnTo>
                    <a:pt x="267830" y="716595"/>
                  </a:lnTo>
                  <a:lnTo>
                    <a:pt x="222810" y="700957"/>
                  </a:lnTo>
                  <a:lnTo>
                    <a:pt x="180683" y="679819"/>
                  </a:lnTo>
                  <a:lnTo>
                    <a:pt x="141885" y="653613"/>
                  </a:lnTo>
                  <a:lnTo>
                    <a:pt x="106850" y="622775"/>
                  </a:lnTo>
                  <a:lnTo>
                    <a:pt x="76012" y="587739"/>
                  </a:lnTo>
                  <a:lnTo>
                    <a:pt x="49806" y="548941"/>
                  </a:lnTo>
                  <a:lnTo>
                    <a:pt x="28667" y="506814"/>
                  </a:lnTo>
                  <a:lnTo>
                    <a:pt x="13030" y="461794"/>
                  </a:lnTo>
                  <a:lnTo>
                    <a:pt x="3329" y="414316"/>
                  </a:lnTo>
                  <a:lnTo>
                    <a:pt x="0" y="364801"/>
                  </a:lnTo>
                  <a:lnTo>
                    <a:pt x="3329" y="315310"/>
                  </a:lnTo>
                  <a:lnTo>
                    <a:pt x="13030" y="267831"/>
                  </a:lnTo>
                  <a:lnTo>
                    <a:pt x="28667" y="222811"/>
                  </a:lnTo>
                  <a:lnTo>
                    <a:pt x="49806" y="180684"/>
                  </a:lnTo>
                  <a:lnTo>
                    <a:pt x="76012" y="141886"/>
                  </a:lnTo>
                  <a:lnTo>
                    <a:pt x="106850" y="106851"/>
                  </a:lnTo>
                  <a:lnTo>
                    <a:pt x="141885" y="76013"/>
                  </a:lnTo>
                  <a:lnTo>
                    <a:pt x="180683" y="49807"/>
                  </a:lnTo>
                  <a:lnTo>
                    <a:pt x="222810" y="28668"/>
                  </a:lnTo>
                  <a:lnTo>
                    <a:pt x="267830" y="13031"/>
                  </a:lnTo>
                  <a:lnTo>
                    <a:pt x="315309" y="3330"/>
                  </a:lnTo>
                  <a:lnTo>
                    <a:pt x="364812" y="0"/>
                  </a:lnTo>
                  <a:lnTo>
                    <a:pt x="414315" y="3330"/>
                  </a:lnTo>
                  <a:lnTo>
                    <a:pt x="461794" y="13031"/>
                  </a:lnTo>
                  <a:lnTo>
                    <a:pt x="506814" y="28668"/>
                  </a:lnTo>
                  <a:lnTo>
                    <a:pt x="548940" y="49807"/>
                  </a:lnTo>
                  <a:lnTo>
                    <a:pt x="587739" y="76013"/>
                  </a:lnTo>
                  <a:lnTo>
                    <a:pt x="622774" y="106851"/>
                  </a:lnTo>
                  <a:lnTo>
                    <a:pt x="653612" y="141886"/>
                  </a:lnTo>
                  <a:lnTo>
                    <a:pt x="679818" y="180684"/>
                  </a:lnTo>
                  <a:lnTo>
                    <a:pt x="700957" y="222811"/>
                  </a:lnTo>
                  <a:lnTo>
                    <a:pt x="716594" y="267831"/>
                  </a:lnTo>
                  <a:lnTo>
                    <a:pt x="726295" y="315310"/>
                  </a:lnTo>
                  <a:lnTo>
                    <a:pt x="729624" y="364813"/>
                  </a:lnTo>
                  <a:lnTo>
                    <a:pt x="726295" y="414316"/>
                  </a:lnTo>
                  <a:lnTo>
                    <a:pt x="716594" y="461794"/>
                  </a:lnTo>
                  <a:lnTo>
                    <a:pt x="700957" y="506814"/>
                  </a:lnTo>
                  <a:lnTo>
                    <a:pt x="679818" y="548941"/>
                  </a:lnTo>
                  <a:lnTo>
                    <a:pt x="653612" y="587739"/>
                  </a:lnTo>
                  <a:lnTo>
                    <a:pt x="622774" y="622775"/>
                  </a:lnTo>
                  <a:lnTo>
                    <a:pt x="587739" y="653613"/>
                  </a:lnTo>
                  <a:lnTo>
                    <a:pt x="548940" y="679819"/>
                  </a:lnTo>
                  <a:lnTo>
                    <a:pt x="506814" y="700957"/>
                  </a:lnTo>
                  <a:lnTo>
                    <a:pt x="461794" y="716595"/>
                  </a:lnTo>
                  <a:lnTo>
                    <a:pt x="414315" y="726296"/>
                  </a:lnTo>
                  <a:lnTo>
                    <a:pt x="364819" y="729626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01" name="Google Shape;101;p3"/>
          <p:cNvSpPr txBox="1"/>
          <p:nvPr/>
        </p:nvSpPr>
        <p:spPr>
          <a:xfrm>
            <a:off x="9871253" y="7239403"/>
            <a:ext cx="442595" cy="404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5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04</a:t>
            </a:r>
            <a:endParaRPr sz="245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3"/>
          <p:cNvSpPr txBox="1"/>
          <p:nvPr>
            <p:ph type="title"/>
          </p:nvPr>
        </p:nvSpPr>
        <p:spPr>
          <a:xfrm>
            <a:off x="1889911" y="1412851"/>
            <a:ext cx="14138275" cy="1416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611505" lvl="0" marL="12700" marR="5080" rtl="0" algn="l">
              <a:lnSpc>
                <a:spcPct val="11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0"/>
              <a:t>Згідно закону про вищу освіту, органи студентського  самоврядування діють за чотирма основними принципами:</a:t>
            </a:r>
            <a:endParaRPr sz="39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1461" y="0"/>
            <a:ext cx="1356540" cy="2159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4"/>
          <p:cNvGrpSpPr/>
          <p:nvPr/>
        </p:nvGrpSpPr>
        <p:grpSpPr>
          <a:xfrm>
            <a:off x="0" y="8603019"/>
            <a:ext cx="1341755" cy="1684402"/>
            <a:chOff x="0" y="8603019"/>
            <a:chExt cx="1341755" cy="1684402"/>
          </a:xfrm>
        </p:grpSpPr>
        <p:sp>
          <p:nvSpPr>
            <p:cNvPr id="109" name="Google Shape;109;p4"/>
            <p:cNvSpPr/>
            <p:nvPr/>
          </p:nvSpPr>
          <p:spPr>
            <a:xfrm>
              <a:off x="0" y="8603019"/>
              <a:ext cx="1341755" cy="1684020"/>
            </a:xfrm>
            <a:custGeom>
              <a:rect b="b" l="l" r="r" t="t"/>
              <a:pathLst>
                <a:path extrusionOk="0" h="1684020" w="134175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95" y="370415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2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28117" y="1530045"/>
                  </a:lnTo>
                  <a:lnTo>
                    <a:pt x="1241651" y="1589632"/>
                  </a:lnTo>
                  <a:lnTo>
                    <a:pt x="1253030" y="1649671"/>
                  </a:lnTo>
                  <a:lnTo>
                    <a:pt x="1258407" y="1683980"/>
                  </a:lnTo>
                  <a:lnTo>
                    <a:pt x="1341095" y="1683980"/>
                  </a:lnTo>
                  <a:lnTo>
                    <a:pt x="1341471" y="1657314"/>
                  </a:lnTo>
                  <a:lnTo>
                    <a:pt x="1341377" y="1639266"/>
                  </a:lnTo>
                  <a:lnTo>
                    <a:pt x="1341092" y="1621223"/>
                  </a:lnTo>
                  <a:lnTo>
                    <a:pt x="1339086" y="1567122"/>
                  </a:lnTo>
                  <a:lnTo>
                    <a:pt x="1335357" y="1513114"/>
                  </a:lnTo>
                  <a:lnTo>
                    <a:pt x="1329909" y="1459254"/>
                  </a:lnTo>
                  <a:lnTo>
                    <a:pt x="1322747" y="1405594"/>
                  </a:lnTo>
                  <a:lnTo>
                    <a:pt x="1313878" y="1352192"/>
                  </a:lnTo>
                  <a:lnTo>
                    <a:pt x="1303313" y="1299103"/>
                  </a:lnTo>
                  <a:lnTo>
                    <a:pt x="1291061" y="1246380"/>
                  </a:lnTo>
                  <a:lnTo>
                    <a:pt x="1277135" y="1194075"/>
                  </a:lnTo>
                  <a:lnTo>
                    <a:pt x="1261549" y="1142243"/>
                  </a:lnTo>
                  <a:lnTo>
                    <a:pt x="1244319" y="1090940"/>
                  </a:lnTo>
                  <a:lnTo>
                    <a:pt x="1225465" y="1040216"/>
                  </a:lnTo>
                  <a:lnTo>
                    <a:pt x="1205002" y="990120"/>
                  </a:lnTo>
                  <a:lnTo>
                    <a:pt x="1182953" y="940707"/>
                  </a:lnTo>
                  <a:lnTo>
                    <a:pt x="1159342" y="892028"/>
                  </a:lnTo>
                  <a:lnTo>
                    <a:pt x="1134191" y="844131"/>
                  </a:lnTo>
                  <a:lnTo>
                    <a:pt x="1107526" y="797063"/>
                  </a:lnTo>
                  <a:lnTo>
                    <a:pt x="1079375" y="750875"/>
                  </a:lnTo>
                  <a:lnTo>
                    <a:pt x="1049767" y="705615"/>
                  </a:lnTo>
                  <a:lnTo>
                    <a:pt x="1018733" y="661328"/>
                  </a:lnTo>
                  <a:lnTo>
                    <a:pt x="986301" y="618058"/>
                  </a:lnTo>
                  <a:lnTo>
                    <a:pt x="952507" y="575849"/>
                  </a:lnTo>
                  <a:lnTo>
                    <a:pt x="917387" y="534748"/>
                  </a:lnTo>
                  <a:lnTo>
                    <a:pt x="880974" y="494794"/>
                  </a:lnTo>
                  <a:lnTo>
                    <a:pt x="843306" y="456027"/>
                  </a:lnTo>
                  <a:lnTo>
                    <a:pt x="804422" y="418489"/>
                  </a:lnTo>
                  <a:lnTo>
                    <a:pt x="764362" y="382218"/>
                  </a:lnTo>
                  <a:lnTo>
                    <a:pt x="723167" y="347250"/>
                  </a:lnTo>
                  <a:lnTo>
                    <a:pt x="680878" y="313621"/>
                  </a:lnTo>
                  <a:lnTo>
                    <a:pt x="637538" y="281365"/>
                  </a:lnTo>
                  <a:lnTo>
                    <a:pt x="593194" y="250517"/>
                  </a:lnTo>
                  <a:lnTo>
                    <a:pt x="547890" y="221107"/>
                  </a:lnTo>
                  <a:lnTo>
                    <a:pt x="501670" y="193164"/>
                  </a:lnTo>
                  <a:lnTo>
                    <a:pt x="454583" y="166718"/>
                  </a:lnTo>
                  <a:lnTo>
                    <a:pt x="406680" y="141797"/>
                  </a:lnTo>
                  <a:lnTo>
                    <a:pt x="358006" y="118424"/>
                  </a:lnTo>
                  <a:lnTo>
                    <a:pt x="308611" y="96625"/>
                  </a:lnTo>
                  <a:lnTo>
                    <a:pt x="258546" y="76421"/>
                  </a:lnTo>
                  <a:lnTo>
                    <a:pt x="207865" y="57833"/>
                  </a:lnTo>
                  <a:lnTo>
                    <a:pt x="156618" y="40881"/>
                  </a:lnTo>
                  <a:lnTo>
                    <a:pt x="104854" y="25581"/>
                  </a:lnTo>
                  <a:lnTo>
                    <a:pt x="52630" y="11949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0" y="8788821"/>
              <a:ext cx="1334135" cy="1498600"/>
            </a:xfrm>
            <a:custGeom>
              <a:rect b="b" l="l" r="r" t="t"/>
              <a:pathLst>
                <a:path extrusionOk="0" h="1498600" w="133413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06" y="370377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3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19925" y="1498177"/>
                  </a:lnTo>
                  <a:lnTo>
                    <a:pt x="1334006" y="1498177"/>
                  </a:lnTo>
                  <a:lnTo>
                    <a:pt x="1329909" y="1459254"/>
                  </a:lnTo>
                  <a:lnTo>
                    <a:pt x="1319980" y="1387763"/>
                  </a:lnTo>
                  <a:lnTo>
                    <a:pt x="1307023" y="1316762"/>
                  </a:lnTo>
                  <a:lnTo>
                    <a:pt x="1291061" y="1246380"/>
                  </a:lnTo>
                  <a:lnTo>
                    <a:pt x="1272124" y="1176744"/>
                  </a:lnTo>
                  <a:lnTo>
                    <a:pt x="1250245" y="1107981"/>
                  </a:lnTo>
                  <a:lnTo>
                    <a:pt x="1225465" y="1040216"/>
                  </a:lnTo>
                  <a:lnTo>
                    <a:pt x="1197828" y="973572"/>
                  </a:lnTo>
                  <a:lnTo>
                    <a:pt x="1167385" y="908171"/>
                  </a:lnTo>
                  <a:lnTo>
                    <a:pt x="1134191" y="844131"/>
                  </a:lnTo>
                  <a:lnTo>
                    <a:pt x="1098307" y="781568"/>
                  </a:lnTo>
                  <a:lnTo>
                    <a:pt x="1059798" y="720597"/>
                  </a:lnTo>
                  <a:lnTo>
                    <a:pt x="1018733" y="661328"/>
                  </a:lnTo>
                  <a:lnTo>
                    <a:pt x="975187" y="603869"/>
                  </a:lnTo>
                  <a:lnTo>
                    <a:pt x="929240" y="548324"/>
                  </a:lnTo>
                  <a:lnTo>
                    <a:pt x="880974" y="494794"/>
                  </a:lnTo>
                  <a:lnTo>
                    <a:pt x="830479" y="443377"/>
                  </a:lnTo>
                  <a:lnTo>
                    <a:pt x="777845" y="394166"/>
                  </a:lnTo>
                  <a:lnTo>
                    <a:pt x="723167" y="347250"/>
                  </a:lnTo>
                  <a:lnTo>
                    <a:pt x="666547" y="302715"/>
                  </a:lnTo>
                  <a:lnTo>
                    <a:pt x="608086" y="260642"/>
                  </a:lnTo>
                  <a:lnTo>
                    <a:pt x="547890" y="221107"/>
                  </a:lnTo>
                  <a:lnTo>
                    <a:pt x="486070" y="184181"/>
                  </a:lnTo>
                  <a:lnTo>
                    <a:pt x="422737" y="149933"/>
                  </a:lnTo>
                  <a:lnTo>
                    <a:pt x="358006" y="118424"/>
                  </a:lnTo>
                  <a:lnTo>
                    <a:pt x="291996" y="89712"/>
                  </a:lnTo>
                  <a:lnTo>
                    <a:pt x="224826" y="63849"/>
                  </a:lnTo>
                  <a:lnTo>
                    <a:pt x="156618" y="40881"/>
                  </a:lnTo>
                  <a:lnTo>
                    <a:pt x="87496" y="20851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5CA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11" name="Google Shape;111;p4"/>
          <p:cNvGrpSpPr/>
          <p:nvPr/>
        </p:nvGrpSpPr>
        <p:grpSpPr>
          <a:xfrm>
            <a:off x="0" y="0"/>
            <a:ext cx="18287999" cy="8188032"/>
            <a:chOff x="0" y="0"/>
            <a:chExt cx="18287999" cy="8188032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8287999" cy="4829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1028700" y="2095842"/>
              <a:ext cx="12471400" cy="6092190"/>
            </a:xfrm>
            <a:custGeom>
              <a:rect b="b" l="l" r="r" t="t"/>
              <a:pathLst>
                <a:path extrusionOk="0" h="6092190" w="12471400">
                  <a:moveTo>
                    <a:pt x="12041005" y="6091832"/>
                  </a:moveTo>
                  <a:lnTo>
                    <a:pt x="430358" y="6091832"/>
                  </a:lnTo>
                  <a:lnTo>
                    <a:pt x="390562" y="6085894"/>
                  </a:lnTo>
                  <a:lnTo>
                    <a:pt x="344494" y="6074316"/>
                  </a:lnTo>
                  <a:lnTo>
                    <a:pt x="299876" y="6058336"/>
                  </a:lnTo>
                  <a:lnTo>
                    <a:pt x="257028" y="6038086"/>
                  </a:lnTo>
                  <a:lnTo>
                    <a:pt x="216266" y="6013698"/>
                  </a:lnTo>
                  <a:lnTo>
                    <a:pt x="177911" y="5985303"/>
                  </a:lnTo>
                  <a:lnTo>
                    <a:pt x="142280" y="5953033"/>
                  </a:lnTo>
                  <a:lnTo>
                    <a:pt x="110010" y="5917402"/>
                  </a:lnTo>
                  <a:lnTo>
                    <a:pt x="81615" y="5879047"/>
                  </a:lnTo>
                  <a:lnTo>
                    <a:pt x="57227" y="5838286"/>
                  </a:lnTo>
                  <a:lnTo>
                    <a:pt x="36977" y="5795437"/>
                  </a:lnTo>
                  <a:lnTo>
                    <a:pt x="20997" y="5750819"/>
                  </a:lnTo>
                  <a:lnTo>
                    <a:pt x="9420" y="5704752"/>
                  </a:lnTo>
                  <a:lnTo>
                    <a:pt x="2377" y="5657552"/>
                  </a:lnTo>
                  <a:lnTo>
                    <a:pt x="0" y="5609540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1"/>
                  </a:lnTo>
                  <a:lnTo>
                    <a:pt x="20997" y="344493"/>
                  </a:lnTo>
                  <a:lnTo>
                    <a:pt x="36977" y="299876"/>
                  </a:lnTo>
                  <a:lnTo>
                    <a:pt x="57227" y="257027"/>
                  </a:lnTo>
                  <a:lnTo>
                    <a:pt x="81615" y="216266"/>
                  </a:lnTo>
                  <a:lnTo>
                    <a:pt x="110010" y="177910"/>
                  </a:lnTo>
                  <a:lnTo>
                    <a:pt x="142280" y="142279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6"/>
                  </a:lnTo>
                  <a:lnTo>
                    <a:pt x="299876" y="36976"/>
                  </a:lnTo>
                  <a:lnTo>
                    <a:pt x="344494" y="20997"/>
                  </a:lnTo>
                  <a:lnTo>
                    <a:pt x="390562" y="9419"/>
                  </a:lnTo>
                  <a:lnTo>
                    <a:pt x="437762" y="2376"/>
                  </a:lnTo>
                  <a:lnTo>
                    <a:pt x="485762" y="0"/>
                  </a:lnTo>
                  <a:lnTo>
                    <a:pt x="11985601" y="0"/>
                  </a:lnTo>
                  <a:lnTo>
                    <a:pt x="12033601" y="2376"/>
                  </a:lnTo>
                  <a:lnTo>
                    <a:pt x="12080801" y="9419"/>
                  </a:lnTo>
                  <a:lnTo>
                    <a:pt x="12126869" y="20997"/>
                  </a:lnTo>
                  <a:lnTo>
                    <a:pt x="12171487" y="36976"/>
                  </a:lnTo>
                  <a:lnTo>
                    <a:pt x="12214335" y="57226"/>
                  </a:lnTo>
                  <a:lnTo>
                    <a:pt x="12255097" y="81615"/>
                  </a:lnTo>
                  <a:lnTo>
                    <a:pt x="12293452" y="110010"/>
                  </a:lnTo>
                  <a:lnTo>
                    <a:pt x="12329083" y="142279"/>
                  </a:lnTo>
                  <a:lnTo>
                    <a:pt x="12361353" y="177910"/>
                  </a:lnTo>
                  <a:lnTo>
                    <a:pt x="12389748" y="216266"/>
                  </a:lnTo>
                  <a:lnTo>
                    <a:pt x="12414136" y="257027"/>
                  </a:lnTo>
                  <a:lnTo>
                    <a:pt x="12434386" y="299876"/>
                  </a:lnTo>
                  <a:lnTo>
                    <a:pt x="12450366" y="344493"/>
                  </a:lnTo>
                  <a:lnTo>
                    <a:pt x="12461943" y="390561"/>
                  </a:lnTo>
                  <a:lnTo>
                    <a:pt x="12468986" y="437761"/>
                  </a:lnTo>
                  <a:lnTo>
                    <a:pt x="12471363" y="485774"/>
                  </a:lnTo>
                  <a:lnTo>
                    <a:pt x="12471363" y="5609540"/>
                  </a:lnTo>
                  <a:lnTo>
                    <a:pt x="12468986" y="5657552"/>
                  </a:lnTo>
                  <a:lnTo>
                    <a:pt x="12461943" y="5704752"/>
                  </a:lnTo>
                  <a:lnTo>
                    <a:pt x="12450366" y="5750819"/>
                  </a:lnTo>
                  <a:lnTo>
                    <a:pt x="12434386" y="5795437"/>
                  </a:lnTo>
                  <a:lnTo>
                    <a:pt x="12414136" y="5838286"/>
                  </a:lnTo>
                  <a:lnTo>
                    <a:pt x="12389748" y="5879047"/>
                  </a:lnTo>
                  <a:lnTo>
                    <a:pt x="12361353" y="5917402"/>
                  </a:lnTo>
                  <a:lnTo>
                    <a:pt x="12329083" y="5953033"/>
                  </a:lnTo>
                  <a:lnTo>
                    <a:pt x="12293452" y="5985303"/>
                  </a:lnTo>
                  <a:lnTo>
                    <a:pt x="12255097" y="6013698"/>
                  </a:lnTo>
                  <a:lnTo>
                    <a:pt x="12214335" y="6038086"/>
                  </a:lnTo>
                  <a:lnTo>
                    <a:pt x="12171487" y="6058336"/>
                  </a:lnTo>
                  <a:lnTo>
                    <a:pt x="12126869" y="6074316"/>
                  </a:lnTo>
                  <a:lnTo>
                    <a:pt x="12080801" y="6085894"/>
                  </a:lnTo>
                  <a:lnTo>
                    <a:pt x="12041005" y="6091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4" name="Google Shape;114;p4"/>
          <p:cNvSpPr txBox="1"/>
          <p:nvPr/>
        </p:nvSpPr>
        <p:spPr>
          <a:xfrm>
            <a:off x="1520502" y="3905375"/>
            <a:ext cx="6952800" cy="3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15925" lvl="0" marL="457200" marR="13970" rtl="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950"/>
              <a:buFont typeface="Arial"/>
              <a:buChar char="●"/>
            </a:pPr>
            <a:r>
              <a:rPr b="1" lang="en-US" sz="29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СТУДЕНТСЬКОЇ ГРУПИ  </a:t>
            </a:r>
            <a:endParaRPr b="1" sz="295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5925" lvl="0" marL="457200" marR="13970" rtl="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950"/>
              <a:buFont typeface="Arial"/>
              <a:buChar char="●"/>
            </a:pPr>
            <a:r>
              <a:rPr b="1" lang="en-US" sz="29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ІНСТИТУТУ (ФАКУЛЬТЕТУ)</a:t>
            </a:r>
            <a:endParaRPr b="1" sz="2950">
              <a:solidFill>
                <a:srgbClr val="2A2A2A"/>
              </a:solidFill>
            </a:endParaRPr>
          </a:p>
          <a:p>
            <a:pPr indent="-415925" lvl="0" marL="457200" marR="13970" rtl="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950"/>
              <a:buFont typeface="Arial"/>
              <a:buChar char="●"/>
            </a:pPr>
            <a:r>
              <a:rPr b="1" lang="en-US" sz="29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ВІДДІЛЕННЯ  </a:t>
            </a:r>
            <a:endParaRPr b="1" sz="295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5925" lvl="0" marL="457200" marR="13970" rtl="0" algn="l">
              <a:lnSpc>
                <a:spcPct val="1568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950"/>
              <a:buFont typeface="Arial"/>
              <a:buChar char="●"/>
            </a:pPr>
            <a:r>
              <a:rPr b="1" lang="en-US" sz="29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ГУРТОЖИТКУ</a:t>
            </a:r>
            <a:endParaRPr sz="2950">
              <a:latin typeface="Arial"/>
              <a:ea typeface="Arial"/>
              <a:cs typeface="Arial"/>
              <a:sym typeface="Arial"/>
            </a:endParaRPr>
          </a:p>
          <a:p>
            <a:pPr indent="-41592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2950"/>
              <a:buFont typeface="Arial"/>
              <a:buChar char="●"/>
            </a:pPr>
            <a:r>
              <a:rPr b="1" lang="en-US" sz="295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ЗАКЛАДУ ВИЩОЇ ОСВІТИ.</a:t>
            </a:r>
            <a:endParaRPr sz="29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>
            <p:ph type="title"/>
          </p:nvPr>
        </p:nvSpPr>
        <p:spPr>
          <a:xfrm>
            <a:off x="1520509" y="2335827"/>
            <a:ext cx="11488420" cy="1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5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Студентське	самоврядування	здıйснюється	на  рıвнях:</a:t>
            </a:r>
            <a:endParaRPr sz="34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2997175" y="277550"/>
            <a:ext cx="11578500" cy="28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3825">
            <a:spAutoFit/>
          </a:bodyPr>
          <a:lstStyle/>
          <a:p>
            <a:pPr indent="-634" lvl="0" marL="13334" marR="5080" rtl="0" algn="ctr">
              <a:lnSpc>
                <a:spcPct val="1005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Вищим органом студентського  самоврядування є загальні збори  (конференція) студентів, які:</a:t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1097113" y="3320265"/>
            <a:ext cx="7470775" cy="1971039"/>
          </a:xfrm>
          <a:custGeom>
            <a:rect b="b" l="l" r="r" t="t"/>
            <a:pathLst>
              <a:path extrusionOk="0" h="1971039" w="7470775">
                <a:moveTo>
                  <a:pt x="6984629" y="1970841"/>
                </a:moveTo>
                <a:lnTo>
                  <a:pt x="485774" y="1970841"/>
                </a:lnTo>
                <a:lnTo>
                  <a:pt x="437762" y="1968464"/>
                </a:lnTo>
                <a:lnTo>
                  <a:pt x="390562" y="1961421"/>
                </a:lnTo>
                <a:lnTo>
                  <a:pt x="344494" y="1949843"/>
                </a:lnTo>
                <a:lnTo>
                  <a:pt x="299876" y="1933863"/>
                </a:lnTo>
                <a:lnTo>
                  <a:pt x="257028" y="1913613"/>
                </a:lnTo>
                <a:lnTo>
                  <a:pt x="216266" y="1889225"/>
                </a:lnTo>
                <a:lnTo>
                  <a:pt x="177911" y="1860830"/>
                </a:lnTo>
                <a:lnTo>
                  <a:pt x="142280" y="1828561"/>
                </a:lnTo>
                <a:lnTo>
                  <a:pt x="110010" y="1792930"/>
                </a:lnTo>
                <a:lnTo>
                  <a:pt x="81615" y="1754574"/>
                </a:lnTo>
                <a:lnTo>
                  <a:pt x="57227" y="1713813"/>
                </a:lnTo>
                <a:lnTo>
                  <a:pt x="36977" y="1670964"/>
                </a:lnTo>
                <a:lnTo>
                  <a:pt x="20997" y="1626346"/>
                </a:lnTo>
                <a:lnTo>
                  <a:pt x="9420" y="1580279"/>
                </a:lnTo>
                <a:lnTo>
                  <a:pt x="2377" y="1533079"/>
                </a:lnTo>
                <a:lnTo>
                  <a:pt x="0" y="1485066"/>
                </a:lnTo>
                <a:lnTo>
                  <a:pt x="0" y="485774"/>
                </a:lnTo>
                <a:lnTo>
                  <a:pt x="2377" y="437761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7"/>
                </a:lnTo>
                <a:lnTo>
                  <a:pt x="81615" y="216266"/>
                </a:lnTo>
                <a:lnTo>
                  <a:pt x="110010" y="177910"/>
                </a:lnTo>
                <a:lnTo>
                  <a:pt x="142280" y="142279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6"/>
                </a:lnTo>
                <a:lnTo>
                  <a:pt x="485769" y="0"/>
                </a:lnTo>
                <a:lnTo>
                  <a:pt x="6984634" y="0"/>
                </a:lnTo>
                <a:lnTo>
                  <a:pt x="7032642" y="2376"/>
                </a:lnTo>
                <a:lnTo>
                  <a:pt x="7079842" y="9420"/>
                </a:lnTo>
                <a:lnTo>
                  <a:pt x="7125910" y="20997"/>
                </a:lnTo>
                <a:lnTo>
                  <a:pt x="7170528" y="36977"/>
                </a:lnTo>
                <a:lnTo>
                  <a:pt x="7213376" y="57227"/>
                </a:lnTo>
                <a:lnTo>
                  <a:pt x="7254138" y="81615"/>
                </a:lnTo>
                <a:lnTo>
                  <a:pt x="7292493" y="110010"/>
                </a:lnTo>
                <a:lnTo>
                  <a:pt x="7328124" y="142279"/>
                </a:lnTo>
                <a:lnTo>
                  <a:pt x="7360393" y="177910"/>
                </a:lnTo>
                <a:lnTo>
                  <a:pt x="7388788" y="216266"/>
                </a:lnTo>
                <a:lnTo>
                  <a:pt x="7413177" y="257027"/>
                </a:lnTo>
                <a:lnTo>
                  <a:pt x="7433427" y="299876"/>
                </a:lnTo>
                <a:lnTo>
                  <a:pt x="7449407" y="344494"/>
                </a:lnTo>
                <a:lnTo>
                  <a:pt x="7460984" y="390562"/>
                </a:lnTo>
                <a:lnTo>
                  <a:pt x="7468027" y="437761"/>
                </a:lnTo>
                <a:lnTo>
                  <a:pt x="7470404" y="485774"/>
                </a:lnTo>
                <a:lnTo>
                  <a:pt x="7470404" y="1485066"/>
                </a:lnTo>
                <a:lnTo>
                  <a:pt x="7468027" y="1533079"/>
                </a:lnTo>
                <a:lnTo>
                  <a:pt x="7460984" y="1580279"/>
                </a:lnTo>
                <a:lnTo>
                  <a:pt x="7449407" y="1626346"/>
                </a:lnTo>
                <a:lnTo>
                  <a:pt x="7433427" y="1670964"/>
                </a:lnTo>
                <a:lnTo>
                  <a:pt x="7413177" y="1713813"/>
                </a:lnTo>
                <a:lnTo>
                  <a:pt x="7388788" y="1754574"/>
                </a:lnTo>
                <a:lnTo>
                  <a:pt x="7360393" y="1792930"/>
                </a:lnTo>
                <a:lnTo>
                  <a:pt x="7328124" y="1828561"/>
                </a:lnTo>
                <a:lnTo>
                  <a:pt x="7292493" y="1860830"/>
                </a:lnTo>
                <a:lnTo>
                  <a:pt x="7254138" y="1889225"/>
                </a:lnTo>
                <a:lnTo>
                  <a:pt x="7213376" y="1913613"/>
                </a:lnTo>
                <a:lnTo>
                  <a:pt x="7170528" y="1933863"/>
                </a:lnTo>
                <a:lnTo>
                  <a:pt x="7125910" y="1949843"/>
                </a:lnTo>
                <a:lnTo>
                  <a:pt x="7079842" y="1961421"/>
                </a:lnTo>
                <a:lnTo>
                  <a:pt x="7032642" y="1968464"/>
                </a:lnTo>
                <a:lnTo>
                  <a:pt x="6984629" y="1970841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5"/>
          <p:cNvSpPr txBox="1"/>
          <p:nvPr/>
        </p:nvSpPr>
        <p:spPr>
          <a:xfrm>
            <a:off x="1662387" y="3514927"/>
            <a:ext cx="6746875" cy="144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25">
            <a:spAutoFit/>
          </a:bodyPr>
          <a:lstStyle/>
          <a:p>
            <a:pPr indent="0" lvl="0" marL="12700" marR="5080" rtl="0" algn="l">
              <a:lnSpc>
                <a:spcPct val="116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Ухвалюють положення про студентське  самоврядування закладу вищої освіти, визначають  структуру, повноваження та порядок проведення  прямих таємних виборів представницьких та  виконавчих органів студентського самоврядування;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5"/>
          <p:cNvGrpSpPr/>
          <p:nvPr/>
        </p:nvGrpSpPr>
        <p:grpSpPr>
          <a:xfrm>
            <a:off x="619046" y="3827615"/>
            <a:ext cx="956310" cy="956310"/>
            <a:chOff x="619046" y="3827615"/>
            <a:chExt cx="956310" cy="956310"/>
          </a:xfrm>
        </p:grpSpPr>
        <p:sp>
          <p:nvSpPr>
            <p:cNvPr id="124" name="Google Shape;124;p5"/>
            <p:cNvSpPr/>
            <p:nvPr/>
          </p:nvSpPr>
          <p:spPr>
            <a:xfrm>
              <a:off x="619046" y="3827615"/>
              <a:ext cx="956310" cy="956310"/>
            </a:xfrm>
            <a:custGeom>
              <a:rect b="b" l="l" r="r" t="t"/>
              <a:pathLst>
                <a:path extrusionOk="0" h="956310" w="956310">
                  <a:moveTo>
                    <a:pt x="478076" y="956133"/>
                  </a:moveTo>
                  <a:lnTo>
                    <a:pt x="429187" y="953666"/>
                  </a:lnTo>
                  <a:lnTo>
                    <a:pt x="381719" y="946421"/>
                  </a:lnTo>
                  <a:lnTo>
                    <a:pt x="335904" y="934641"/>
                  </a:lnTo>
                  <a:lnTo>
                    <a:pt x="291981" y="918565"/>
                  </a:lnTo>
                  <a:lnTo>
                    <a:pt x="250191" y="898434"/>
                  </a:lnTo>
                  <a:lnTo>
                    <a:pt x="210775" y="874487"/>
                  </a:lnTo>
                  <a:lnTo>
                    <a:pt x="173972" y="846966"/>
                  </a:lnTo>
                  <a:lnTo>
                    <a:pt x="140022" y="816111"/>
                  </a:lnTo>
                  <a:lnTo>
                    <a:pt x="109167" y="782162"/>
                  </a:lnTo>
                  <a:lnTo>
                    <a:pt x="81646" y="745358"/>
                  </a:lnTo>
                  <a:lnTo>
                    <a:pt x="57700" y="705942"/>
                  </a:lnTo>
                  <a:lnTo>
                    <a:pt x="37568" y="664152"/>
                  </a:lnTo>
                  <a:lnTo>
                    <a:pt x="21492" y="620229"/>
                  </a:lnTo>
                  <a:lnTo>
                    <a:pt x="9712" y="574414"/>
                  </a:lnTo>
                  <a:lnTo>
                    <a:pt x="2468" y="526946"/>
                  </a:lnTo>
                  <a:lnTo>
                    <a:pt x="0" y="478067"/>
                  </a:lnTo>
                  <a:lnTo>
                    <a:pt x="2468" y="429187"/>
                  </a:lnTo>
                  <a:lnTo>
                    <a:pt x="9712" y="381719"/>
                  </a:lnTo>
                  <a:lnTo>
                    <a:pt x="21492" y="335904"/>
                  </a:lnTo>
                  <a:lnTo>
                    <a:pt x="37568" y="291981"/>
                  </a:lnTo>
                  <a:lnTo>
                    <a:pt x="57700" y="250191"/>
                  </a:lnTo>
                  <a:lnTo>
                    <a:pt x="81646" y="210775"/>
                  </a:lnTo>
                  <a:lnTo>
                    <a:pt x="109167" y="173972"/>
                  </a:lnTo>
                  <a:lnTo>
                    <a:pt x="140022" y="140022"/>
                  </a:lnTo>
                  <a:lnTo>
                    <a:pt x="173972" y="109167"/>
                  </a:lnTo>
                  <a:lnTo>
                    <a:pt x="210775" y="81646"/>
                  </a:lnTo>
                  <a:lnTo>
                    <a:pt x="250191" y="57700"/>
                  </a:lnTo>
                  <a:lnTo>
                    <a:pt x="291981" y="37568"/>
                  </a:lnTo>
                  <a:lnTo>
                    <a:pt x="335904" y="21492"/>
                  </a:lnTo>
                  <a:lnTo>
                    <a:pt x="381719" y="9712"/>
                  </a:lnTo>
                  <a:lnTo>
                    <a:pt x="429187" y="2468"/>
                  </a:lnTo>
                  <a:lnTo>
                    <a:pt x="478067" y="0"/>
                  </a:lnTo>
                  <a:lnTo>
                    <a:pt x="526946" y="2468"/>
                  </a:lnTo>
                  <a:lnTo>
                    <a:pt x="574414" y="9712"/>
                  </a:lnTo>
                  <a:lnTo>
                    <a:pt x="620229" y="21492"/>
                  </a:lnTo>
                  <a:lnTo>
                    <a:pt x="664152" y="37568"/>
                  </a:lnTo>
                  <a:lnTo>
                    <a:pt x="705942" y="57700"/>
                  </a:lnTo>
                  <a:lnTo>
                    <a:pt x="745358" y="81646"/>
                  </a:lnTo>
                  <a:lnTo>
                    <a:pt x="782162" y="109167"/>
                  </a:lnTo>
                  <a:lnTo>
                    <a:pt x="816111" y="140022"/>
                  </a:lnTo>
                  <a:lnTo>
                    <a:pt x="846966" y="173972"/>
                  </a:lnTo>
                  <a:lnTo>
                    <a:pt x="874487" y="210775"/>
                  </a:lnTo>
                  <a:lnTo>
                    <a:pt x="898433" y="250191"/>
                  </a:lnTo>
                  <a:lnTo>
                    <a:pt x="918565" y="291981"/>
                  </a:lnTo>
                  <a:lnTo>
                    <a:pt x="934641" y="335904"/>
                  </a:lnTo>
                  <a:lnTo>
                    <a:pt x="946421" y="381719"/>
                  </a:lnTo>
                  <a:lnTo>
                    <a:pt x="953665" y="429187"/>
                  </a:lnTo>
                  <a:lnTo>
                    <a:pt x="956134" y="478067"/>
                  </a:lnTo>
                  <a:lnTo>
                    <a:pt x="953665" y="526946"/>
                  </a:lnTo>
                  <a:lnTo>
                    <a:pt x="946421" y="574414"/>
                  </a:lnTo>
                  <a:lnTo>
                    <a:pt x="934641" y="620229"/>
                  </a:lnTo>
                  <a:lnTo>
                    <a:pt x="918565" y="664152"/>
                  </a:lnTo>
                  <a:lnTo>
                    <a:pt x="898433" y="705942"/>
                  </a:lnTo>
                  <a:lnTo>
                    <a:pt x="874487" y="745358"/>
                  </a:lnTo>
                  <a:lnTo>
                    <a:pt x="846966" y="782162"/>
                  </a:lnTo>
                  <a:lnTo>
                    <a:pt x="816111" y="816111"/>
                  </a:lnTo>
                  <a:lnTo>
                    <a:pt x="782162" y="846966"/>
                  </a:lnTo>
                  <a:lnTo>
                    <a:pt x="745358" y="874487"/>
                  </a:lnTo>
                  <a:lnTo>
                    <a:pt x="705942" y="898434"/>
                  </a:lnTo>
                  <a:lnTo>
                    <a:pt x="664152" y="918565"/>
                  </a:lnTo>
                  <a:lnTo>
                    <a:pt x="620229" y="934641"/>
                  </a:lnTo>
                  <a:lnTo>
                    <a:pt x="574414" y="946421"/>
                  </a:lnTo>
                  <a:lnTo>
                    <a:pt x="526946" y="953666"/>
                  </a:lnTo>
                  <a:lnTo>
                    <a:pt x="478076" y="956133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83973" y="3892546"/>
              <a:ext cx="826769" cy="826769"/>
            </a:xfrm>
            <a:custGeom>
              <a:rect b="b" l="l" r="r" t="t"/>
              <a:pathLst>
                <a:path extrusionOk="0" h="826770" w="826769">
                  <a:moveTo>
                    <a:pt x="413150" y="826279"/>
                  </a:moveTo>
                  <a:lnTo>
                    <a:pt x="364959" y="823500"/>
                  </a:lnTo>
                  <a:lnTo>
                    <a:pt x="318410" y="815369"/>
                  </a:lnTo>
                  <a:lnTo>
                    <a:pt x="273805" y="802194"/>
                  </a:lnTo>
                  <a:lnTo>
                    <a:pt x="231451" y="784288"/>
                  </a:lnTo>
                  <a:lnTo>
                    <a:pt x="191660" y="761959"/>
                  </a:lnTo>
                  <a:lnTo>
                    <a:pt x="154742" y="735518"/>
                  </a:lnTo>
                  <a:lnTo>
                    <a:pt x="121005" y="705274"/>
                  </a:lnTo>
                  <a:lnTo>
                    <a:pt x="90762" y="671538"/>
                  </a:lnTo>
                  <a:lnTo>
                    <a:pt x="64320" y="634619"/>
                  </a:lnTo>
                  <a:lnTo>
                    <a:pt x="41992" y="594828"/>
                  </a:lnTo>
                  <a:lnTo>
                    <a:pt x="24085" y="552475"/>
                  </a:lnTo>
                  <a:lnTo>
                    <a:pt x="10911" y="507869"/>
                  </a:lnTo>
                  <a:lnTo>
                    <a:pt x="2779" y="461321"/>
                  </a:lnTo>
                  <a:lnTo>
                    <a:pt x="0" y="413140"/>
                  </a:lnTo>
                  <a:lnTo>
                    <a:pt x="2779" y="364959"/>
                  </a:lnTo>
                  <a:lnTo>
                    <a:pt x="10911" y="318410"/>
                  </a:lnTo>
                  <a:lnTo>
                    <a:pt x="24085" y="273805"/>
                  </a:lnTo>
                  <a:lnTo>
                    <a:pt x="41992" y="231451"/>
                  </a:lnTo>
                  <a:lnTo>
                    <a:pt x="64320" y="191660"/>
                  </a:lnTo>
                  <a:lnTo>
                    <a:pt x="90762" y="154742"/>
                  </a:lnTo>
                  <a:lnTo>
                    <a:pt x="121005" y="121005"/>
                  </a:lnTo>
                  <a:lnTo>
                    <a:pt x="154742" y="90762"/>
                  </a:lnTo>
                  <a:lnTo>
                    <a:pt x="191660" y="64320"/>
                  </a:lnTo>
                  <a:lnTo>
                    <a:pt x="231451" y="41992"/>
                  </a:lnTo>
                  <a:lnTo>
                    <a:pt x="273805" y="24085"/>
                  </a:lnTo>
                  <a:lnTo>
                    <a:pt x="318410" y="10911"/>
                  </a:lnTo>
                  <a:lnTo>
                    <a:pt x="364959" y="2779"/>
                  </a:lnTo>
                  <a:lnTo>
                    <a:pt x="413140" y="0"/>
                  </a:lnTo>
                  <a:lnTo>
                    <a:pt x="461321" y="2779"/>
                  </a:lnTo>
                  <a:lnTo>
                    <a:pt x="507869" y="10911"/>
                  </a:lnTo>
                  <a:lnTo>
                    <a:pt x="552475" y="24085"/>
                  </a:lnTo>
                  <a:lnTo>
                    <a:pt x="594828" y="41992"/>
                  </a:lnTo>
                  <a:lnTo>
                    <a:pt x="634619" y="64320"/>
                  </a:lnTo>
                  <a:lnTo>
                    <a:pt x="671538" y="90762"/>
                  </a:lnTo>
                  <a:lnTo>
                    <a:pt x="705274" y="121005"/>
                  </a:lnTo>
                  <a:lnTo>
                    <a:pt x="735518" y="154742"/>
                  </a:lnTo>
                  <a:lnTo>
                    <a:pt x="761959" y="191660"/>
                  </a:lnTo>
                  <a:lnTo>
                    <a:pt x="784288" y="231451"/>
                  </a:lnTo>
                  <a:lnTo>
                    <a:pt x="802194" y="273805"/>
                  </a:lnTo>
                  <a:lnTo>
                    <a:pt x="815369" y="318410"/>
                  </a:lnTo>
                  <a:lnTo>
                    <a:pt x="823501" y="364959"/>
                  </a:lnTo>
                  <a:lnTo>
                    <a:pt x="826280" y="413140"/>
                  </a:lnTo>
                  <a:lnTo>
                    <a:pt x="823501" y="461321"/>
                  </a:lnTo>
                  <a:lnTo>
                    <a:pt x="815369" y="507869"/>
                  </a:lnTo>
                  <a:lnTo>
                    <a:pt x="802194" y="552475"/>
                  </a:lnTo>
                  <a:lnTo>
                    <a:pt x="784288" y="594828"/>
                  </a:lnTo>
                  <a:lnTo>
                    <a:pt x="761959" y="634619"/>
                  </a:lnTo>
                  <a:lnTo>
                    <a:pt x="735518" y="671538"/>
                  </a:lnTo>
                  <a:lnTo>
                    <a:pt x="705274" y="705274"/>
                  </a:lnTo>
                  <a:lnTo>
                    <a:pt x="671538" y="735518"/>
                  </a:lnTo>
                  <a:lnTo>
                    <a:pt x="634619" y="761959"/>
                  </a:lnTo>
                  <a:lnTo>
                    <a:pt x="594828" y="784288"/>
                  </a:lnTo>
                  <a:lnTo>
                    <a:pt x="552475" y="802194"/>
                  </a:lnTo>
                  <a:lnTo>
                    <a:pt x="507869" y="815369"/>
                  </a:lnTo>
                  <a:lnTo>
                    <a:pt x="461321" y="823500"/>
                  </a:lnTo>
                  <a:lnTo>
                    <a:pt x="413150" y="826279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6" name="Google Shape;126;p5"/>
          <p:cNvSpPr txBox="1"/>
          <p:nvPr/>
        </p:nvSpPr>
        <p:spPr>
          <a:xfrm>
            <a:off x="880427" y="4071775"/>
            <a:ext cx="6948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01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0237436" y="3320265"/>
            <a:ext cx="7470775" cy="1971039"/>
          </a:xfrm>
          <a:custGeom>
            <a:rect b="b" l="l" r="r" t="t"/>
            <a:pathLst>
              <a:path extrusionOk="0" h="1971039" w="7470775">
                <a:moveTo>
                  <a:pt x="6984629" y="1970841"/>
                </a:moveTo>
                <a:lnTo>
                  <a:pt x="485774" y="1970841"/>
                </a:lnTo>
                <a:lnTo>
                  <a:pt x="437761" y="1968464"/>
                </a:lnTo>
                <a:lnTo>
                  <a:pt x="390562" y="1961421"/>
                </a:lnTo>
                <a:lnTo>
                  <a:pt x="344494" y="1949843"/>
                </a:lnTo>
                <a:lnTo>
                  <a:pt x="299876" y="1933863"/>
                </a:lnTo>
                <a:lnTo>
                  <a:pt x="257027" y="1913613"/>
                </a:lnTo>
                <a:lnTo>
                  <a:pt x="216266" y="1889225"/>
                </a:lnTo>
                <a:lnTo>
                  <a:pt x="177911" y="1860830"/>
                </a:lnTo>
                <a:lnTo>
                  <a:pt x="142280" y="1828561"/>
                </a:lnTo>
                <a:lnTo>
                  <a:pt x="110010" y="1792930"/>
                </a:lnTo>
                <a:lnTo>
                  <a:pt x="81615" y="1754574"/>
                </a:lnTo>
                <a:lnTo>
                  <a:pt x="57227" y="1713813"/>
                </a:lnTo>
                <a:lnTo>
                  <a:pt x="36977" y="1670964"/>
                </a:lnTo>
                <a:lnTo>
                  <a:pt x="20997" y="1626346"/>
                </a:lnTo>
                <a:lnTo>
                  <a:pt x="9420" y="1580279"/>
                </a:lnTo>
                <a:lnTo>
                  <a:pt x="2376" y="1533079"/>
                </a:lnTo>
                <a:lnTo>
                  <a:pt x="0" y="1485070"/>
                </a:lnTo>
                <a:lnTo>
                  <a:pt x="0" y="485770"/>
                </a:lnTo>
                <a:lnTo>
                  <a:pt x="2376" y="437761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7"/>
                </a:lnTo>
                <a:lnTo>
                  <a:pt x="81615" y="216266"/>
                </a:lnTo>
                <a:lnTo>
                  <a:pt x="110010" y="177910"/>
                </a:lnTo>
                <a:lnTo>
                  <a:pt x="142280" y="142279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6"/>
                </a:lnTo>
                <a:lnTo>
                  <a:pt x="485769" y="0"/>
                </a:lnTo>
                <a:lnTo>
                  <a:pt x="6984634" y="0"/>
                </a:lnTo>
                <a:lnTo>
                  <a:pt x="7032642" y="2376"/>
                </a:lnTo>
                <a:lnTo>
                  <a:pt x="7079842" y="9420"/>
                </a:lnTo>
                <a:lnTo>
                  <a:pt x="7125910" y="20997"/>
                </a:lnTo>
                <a:lnTo>
                  <a:pt x="7170528" y="36977"/>
                </a:lnTo>
                <a:lnTo>
                  <a:pt x="7213376" y="57227"/>
                </a:lnTo>
                <a:lnTo>
                  <a:pt x="7254138" y="81615"/>
                </a:lnTo>
                <a:lnTo>
                  <a:pt x="7292494" y="110010"/>
                </a:lnTo>
                <a:lnTo>
                  <a:pt x="7328125" y="142279"/>
                </a:lnTo>
                <a:lnTo>
                  <a:pt x="7360394" y="177910"/>
                </a:lnTo>
                <a:lnTo>
                  <a:pt x="7388789" y="216266"/>
                </a:lnTo>
                <a:lnTo>
                  <a:pt x="7413177" y="257027"/>
                </a:lnTo>
                <a:lnTo>
                  <a:pt x="7433427" y="299876"/>
                </a:lnTo>
                <a:lnTo>
                  <a:pt x="7449407" y="344494"/>
                </a:lnTo>
                <a:lnTo>
                  <a:pt x="7460984" y="390562"/>
                </a:lnTo>
                <a:lnTo>
                  <a:pt x="7468027" y="437761"/>
                </a:lnTo>
                <a:lnTo>
                  <a:pt x="7470404" y="485770"/>
                </a:lnTo>
                <a:lnTo>
                  <a:pt x="7470404" y="1485070"/>
                </a:lnTo>
                <a:lnTo>
                  <a:pt x="7468027" y="1533079"/>
                </a:lnTo>
                <a:lnTo>
                  <a:pt x="7460984" y="1580279"/>
                </a:lnTo>
                <a:lnTo>
                  <a:pt x="7449407" y="1626346"/>
                </a:lnTo>
                <a:lnTo>
                  <a:pt x="7433427" y="1670964"/>
                </a:lnTo>
                <a:lnTo>
                  <a:pt x="7413177" y="1713813"/>
                </a:lnTo>
                <a:lnTo>
                  <a:pt x="7388789" y="1754574"/>
                </a:lnTo>
                <a:lnTo>
                  <a:pt x="7360394" y="1792930"/>
                </a:lnTo>
                <a:lnTo>
                  <a:pt x="7328125" y="1828561"/>
                </a:lnTo>
                <a:lnTo>
                  <a:pt x="7292494" y="1860830"/>
                </a:lnTo>
                <a:lnTo>
                  <a:pt x="7254138" y="1889225"/>
                </a:lnTo>
                <a:lnTo>
                  <a:pt x="7213376" y="1913613"/>
                </a:lnTo>
                <a:lnTo>
                  <a:pt x="7170528" y="1933863"/>
                </a:lnTo>
                <a:lnTo>
                  <a:pt x="7125910" y="1949843"/>
                </a:lnTo>
                <a:lnTo>
                  <a:pt x="7079842" y="1961421"/>
                </a:lnTo>
                <a:lnTo>
                  <a:pt x="7032642" y="1968464"/>
                </a:lnTo>
                <a:lnTo>
                  <a:pt x="6984629" y="1970841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5"/>
          <p:cNvSpPr txBox="1"/>
          <p:nvPr/>
        </p:nvSpPr>
        <p:spPr>
          <a:xfrm>
            <a:off x="10864605" y="3525123"/>
            <a:ext cx="6489065" cy="149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Заслуховують звіти представницьких,  виконавчих і контрольно-ревізійних  органів студентського самоврядування,  дають їм відповідну оцінку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5"/>
          <p:cNvGrpSpPr/>
          <p:nvPr/>
        </p:nvGrpSpPr>
        <p:grpSpPr>
          <a:xfrm>
            <a:off x="9759369" y="3827615"/>
            <a:ext cx="956310" cy="956310"/>
            <a:chOff x="9759369" y="3827615"/>
            <a:chExt cx="956310" cy="956310"/>
          </a:xfrm>
        </p:grpSpPr>
        <p:sp>
          <p:nvSpPr>
            <p:cNvPr id="130" name="Google Shape;130;p5"/>
            <p:cNvSpPr/>
            <p:nvPr/>
          </p:nvSpPr>
          <p:spPr>
            <a:xfrm>
              <a:off x="9759369" y="3827615"/>
              <a:ext cx="956310" cy="956310"/>
            </a:xfrm>
            <a:custGeom>
              <a:rect b="b" l="l" r="r" t="t"/>
              <a:pathLst>
                <a:path extrusionOk="0" h="956310" w="956309">
                  <a:moveTo>
                    <a:pt x="478075" y="956133"/>
                  </a:moveTo>
                  <a:lnTo>
                    <a:pt x="429187" y="953666"/>
                  </a:lnTo>
                  <a:lnTo>
                    <a:pt x="381719" y="946421"/>
                  </a:lnTo>
                  <a:lnTo>
                    <a:pt x="335904" y="934641"/>
                  </a:lnTo>
                  <a:lnTo>
                    <a:pt x="291981" y="918565"/>
                  </a:lnTo>
                  <a:lnTo>
                    <a:pt x="250191" y="898434"/>
                  </a:lnTo>
                  <a:lnTo>
                    <a:pt x="210775" y="874487"/>
                  </a:lnTo>
                  <a:lnTo>
                    <a:pt x="173971" y="846966"/>
                  </a:lnTo>
                  <a:lnTo>
                    <a:pt x="140022" y="816111"/>
                  </a:lnTo>
                  <a:lnTo>
                    <a:pt x="109167" y="782162"/>
                  </a:lnTo>
                  <a:lnTo>
                    <a:pt x="81646" y="745358"/>
                  </a:lnTo>
                  <a:lnTo>
                    <a:pt x="57699" y="705942"/>
                  </a:lnTo>
                  <a:lnTo>
                    <a:pt x="37568" y="664152"/>
                  </a:lnTo>
                  <a:lnTo>
                    <a:pt x="21492" y="620229"/>
                  </a:lnTo>
                  <a:lnTo>
                    <a:pt x="9712" y="574414"/>
                  </a:lnTo>
                  <a:lnTo>
                    <a:pt x="2467" y="526946"/>
                  </a:lnTo>
                  <a:lnTo>
                    <a:pt x="0" y="478062"/>
                  </a:lnTo>
                  <a:lnTo>
                    <a:pt x="2467" y="429187"/>
                  </a:lnTo>
                  <a:lnTo>
                    <a:pt x="9712" y="381719"/>
                  </a:lnTo>
                  <a:lnTo>
                    <a:pt x="21492" y="335904"/>
                  </a:lnTo>
                  <a:lnTo>
                    <a:pt x="37568" y="291981"/>
                  </a:lnTo>
                  <a:lnTo>
                    <a:pt x="57699" y="250191"/>
                  </a:lnTo>
                  <a:lnTo>
                    <a:pt x="81646" y="210775"/>
                  </a:lnTo>
                  <a:lnTo>
                    <a:pt x="109167" y="173972"/>
                  </a:lnTo>
                  <a:lnTo>
                    <a:pt x="140022" y="140022"/>
                  </a:lnTo>
                  <a:lnTo>
                    <a:pt x="173971" y="109167"/>
                  </a:lnTo>
                  <a:lnTo>
                    <a:pt x="210775" y="81646"/>
                  </a:lnTo>
                  <a:lnTo>
                    <a:pt x="250191" y="57700"/>
                  </a:lnTo>
                  <a:lnTo>
                    <a:pt x="291981" y="37568"/>
                  </a:lnTo>
                  <a:lnTo>
                    <a:pt x="335904" y="21492"/>
                  </a:lnTo>
                  <a:lnTo>
                    <a:pt x="381719" y="9712"/>
                  </a:lnTo>
                  <a:lnTo>
                    <a:pt x="429187" y="2468"/>
                  </a:lnTo>
                  <a:lnTo>
                    <a:pt x="478066" y="0"/>
                  </a:lnTo>
                  <a:lnTo>
                    <a:pt x="526946" y="2468"/>
                  </a:lnTo>
                  <a:lnTo>
                    <a:pt x="574414" y="9712"/>
                  </a:lnTo>
                  <a:lnTo>
                    <a:pt x="620229" y="21492"/>
                  </a:lnTo>
                  <a:lnTo>
                    <a:pt x="664152" y="37568"/>
                  </a:lnTo>
                  <a:lnTo>
                    <a:pt x="705942" y="57700"/>
                  </a:lnTo>
                  <a:lnTo>
                    <a:pt x="745358" y="81646"/>
                  </a:lnTo>
                  <a:lnTo>
                    <a:pt x="782162" y="109167"/>
                  </a:lnTo>
                  <a:lnTo>
                    <a:pt x="816111" y="140022"/>
                  </a:lnTo>
                  <a:lnTo>
                    <a:pt x="846966" y="173972"/>
                  </a:lnTo>
                  <a:lnTo>
                    <a:pt x="874487" y="210775"/>
                  </a:lnTo>
                  <a:lnTo>
                    <a:pt x="898434" y="250191"/>
                  </a:lnTo>
                  <a:lnTo>
                    <a:pt x="918565" y="291981"/>
                  </a:lnTo>
                  <a:lnTo>
                    <a:pt x="934641" y="335904"/>
                  </a:lnTo>
                  <a:lnTo>
                    <a:pt x="946421" y="381719"/>
                  </a:lnTo>
                  <a:lnTo>
                    <a:pt x="953665" y="429187"/>
                  </a:lnTo>
                  <a:lnTo>
                    <a:pt x="956133" y="478067"/>
                  </a:lnTo>
                  <a:lnTo>
                    <a:pt x="953665" y="526946"/>
                  </a:lnTo>
                  <a:lnTo>
                    <a:pt x="946421" y="574414"/>
                  </a:lnTo>
                  <a:lnTo>
                    <a:pt x="934641" y="620229"/>
                  </a:lnTo>
                  <a:lnTo>
                    <a:pt x="918565" y="664152"/>
                  </a:lnTo>
                  <a:lnTo>
                    <a:pt x="898434" y="705942"/>
                  </a:lnTo>
                  <a:lnTo>
                    <a:pt x="874487" y="745358"/>
                  </a:lnTo>
                  <a:lnTo>
                    <a:pt x="846966" y="782162"/>
                  </a:lnTo>
                  <a:lnTo>
                    <a:pt x="816111" y="816111"/>
                  </a:lnTo>
                  <a:lnTo>
                    <a:pt x="782162" y="846966"/>
                  </a:lnTo>
                  <a:lnTo>
                    <a:pt x="745358" y="874487"/>
                  </a:lnTo>
                  <a:lnTo>
                    <a:pt x="705942" y="898434"/>
                  </a:lnTo>
                  <a:lnTo>
                    <a:pt x="664152" y="918565"/>
                  </a:lnTo>
                  <a:lnTo>
                    <a:pt x="620229" y="934641"/>
                  </a:lnTo>
                  <a:lnTo>
                    <a:pt x="574414" y="946421"/>
                  </a:lnTo>
                  <a:lnTo>
                    <a:pt x="526946" y="953666"/>
                  </a:lnTo>
                  <a:lnTo>
                    <a:pt x="478075" y="956133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9824297" y="3892546"/>
              <a:ext cx="826769" cy="826769"/>
            </a:xfrm>
            <a:custGeom>
              <a:rect b="b" l="l" r="r" t="t"/>
              <a:pathLst>
                <a:path extrusionOk="0" h="826770" w="826770">
                  <a:moveTo>
                    <a:pt x="413149" y="826279"/>
                  </a:moveTo>
                  <a:lnTo>
                    <a:pt x="364959" y="823500"/>
                  </a:lnTo>
                  <a:lnTo>
                    <a:pt x="318410" y="815369"/>
                  </a:lnTo>
                  <a:lnTo>
                    <a:pt x="273805" y="802194"/>
                  </a:lnTo>
                  <a:lnTo>
                    <a:pt x="231451" y="784288"/>
                  </a:lnTo>
                  <a:lnTo>
                    <a:pt x="191660" y="761959"/>
                  </a:lnTo>
                  <a:lnTo>
                    <a:pt x="154742" y="735518"/>
                  </a:lnTo>
                  <a:lnTo>
                    <a:pt x="121005" y="705274"/>
                  </a:lnTo>
                  <a:lnTo>
                    <a:pt x="90762" y="671538"/>
                  </a:lnTo>
                  <a:lnTo>
                    <a:pt x="64320" y="634619"/>
                  </a:lnTo>
                  <a:lnTo>
                    <a:pt x="41991" y="594828"/>
                  </a:lnTo>
                  <a:lnTo>
                    <a:pt x="24085" y="552475"/>
                  </a:lnTo>
                  <a:lnTo>
                    <a:pt x="10911" y="507869"/>
                  </a:lnTo>
                  <a:lnTo>
                    <a:pt x="2779" y="461321"/>
                  </a:lnTo>
                  <a:lnTo>
                    <a:pt x="0" y="413142"/>
                  </a:lnTo>
                  <a:lnTo>
                    <a:pt x="2779" y="364959"/>
                  </a:lnTo>
                  <a:lnTo>
                    <a:pt x="10911" y="318410"/>
                  </a:lnTo>
                  <a:lnTo>
                    <a:pt x="24085" y="273805"/>
                  </a:lnTo>
                  <a:lnTo>
                    <a:pt x="41991" y="231451"/>
                  </a:lnTo>
                  <a:lnTo>
                    <a:pt x="64320" y="191660"/>
                  </a:lnTo>
                  <a:lnTo>
                    <a:pt x="90762" y="154742"/>
                  </a:lnTo>
                  <a:lnTo>
                    <a:pt x="121005" y="121005"/>
                  </a:lnTo>
                  <a:lnTo>
                    <a:pt x="154742" y="90762"/>
                  </a:lnTo>
                  <a:lnTo>
                    <a:pt x="191660" y="64320"/>
                  </a:lnTo>
                  <a:lnTo>
                    <a:pt x="231451" y="41992"/>
                  </a:lnTo>
                  <a:lnTo>
                    <a:pt x="273805" y="24085"/>
                  </a:lnTo>
                  <a:lnTo>
                    <a:pt x="318410" y="10911"/>
                  </a:lnTo>
                  <a:lnTo>
                    <a:pt x="364959" y="2779"/>
                  </a:lnTo>
                  <a:lnTo>
                    <a:pt x="413140" y="0"/>
                  </a:lnTo>
                  <a:lnTo>
                    <a:pt x="461321" y="2779"/>
                  </a:lnTo>
                  <a:lnTo>
                    <a:pt x="507869" y="10911"/>
                  </a:lnTo>
                  <a:lnTo>
                    <a:pt x="552475" y="24085"/>
                  </a:lnTo>
                  <a:lnTo>
                    <a:pt x="594828" y="41992"/>
                  </a:lnTo>
                  <a:lnTo>
                    <a:pt x="634619" y="64320"/>
                  </a:lnTo>
                  <a:lnTo>
                    <a:pt x="671538" y="90762"/>
                  </a:lnTo>
                  <a:lnTo>
                    <a:pt x="705274" y="121005"/>
                  </a:lnTo>
                  <a:lnTo>
                    <a:pt x="735517" y="154742"/>
                  </a:lnTo>
                  <a:lnTo>
                    <a:pt x="761959" y="191660"/>
                  </a:lnTo>
                  <a:lnTo>
                    <a:pt x="784288" y="231451"/>
                  </a:lnTo>
                  <a:lnTo>
                    <a:pt x="802194" y="273805"/>
                  </a:lnTo>
                  <a:lnTo>
                    <a:pt x="815368" y="318410"/>
                  </a:lnTo>
                  <a:lnTo>
                    <a:pt x="823500" y="364959"/>
                  </a:lnTo>
                  <a:lnTo>
                    <a:pt x="826279" y="413138"/>
                  </a:lnTo>
                  <a:lnTo>
                    <a:pt x="823500" y="461321"/>
                  </a:lnTo>
                  <a:lnTo>
                    <a:pt x="815368" y="507869"/>
                  </a:lnTo>
                  <a:lnTo>
                    <a:pt x="802194" y="552475"/>
                  </a:lnTo>
                  <a:lnTo>
                    <a:pt x="784288" y="594828"/>
                  </a:lnTo>
                  <a:lnTo>
                    <a:pt x="761959" y="634619"/>
                  </a:lnTo>
                  <a:lnTo>
                    <a:pt x="735517" y="671538"/>
                  </a:lnTo>
                  <a:lnTo>
                    <a:pt x="705274" y="705274"/>
                  </a:lnTo>
                  <a:lnTo>
                    <a:pt x="671538" y="735518"/>
                  </a:lnTo>
                  <a:lnTo>
                    <a:pt x="634619" y="761959"/>
                  </a:lnTo>
                  <a:lnTo>
                    <a:pt x="594828" y="784288"/>
                  </a:lnTo>
                  <a:lnTo>
                    <a:pt x="552475" y="802194"/>
                  </a:lnTo>
                  <a:lnTo>
                    <a:pt x="507869" y="815369"/>
                  </a:lnTo>
                  <a:lnTo>
                    <a:pt x="461321" y="823500"/>
                  </a:lnTo>
                  <a:lnTo>
                    <a:pt x="413149" y="826279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2" name="Google Shape;132;p5"/>
          <p:cNvSpPr txBox="1"/>
          <p:nvPr/>
        </p:nvSpPr>
        <p:spPr>
          <a:xfrm>
            <a:off x="9987671" y="4071768"/>
            <a:ext cx="499745" cy="454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02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097113" y="6488438"/>
            <a:ext cx="7470775" cy="1971039"/>
          </a:xfrm>
          <a:custGeom>
            <a:rect b="b" l="l" r="r" t="t"/>
            <a:pathLst>
              <a:path extrusionOk="0" h="1971040" w="7470775">
                <a:moveTo>
                  <a:pt x="6984629" y="1970841"/>
                </a:moveTo>
                <a:lnTo>
                  <a:pt x="485774" y="1970841"/>
                </a:lnTo>
                <a:lnTo>
                  <a:pt x="437762" y="1968464"/>
                </a:lnTo>
                <a:lnTo>
                  <a:pt x="390562" y="1961421"/>
                </a:lnTo>
                <a:lnTo>
                  <a:pt x="344494" y="1949844"/>
                </a:lnTo>
                <a:lnTo>
                  <a:pt x="299876" y="1933864"/>
                </a:lnTo>
                <a:lnTo>
                  <a:pt x="257028" y="1913614"/>
                </a:lnTo>
                <a:lnTo>
                  <a:pt x="216266" y="1889225"/>
                </a:lnTo>
                <a:lnTo>
                  <a:pt x="177911" y="1860831"/>
                </a:lnTo>
                <a:lnTo>
                  <a:pt x="142280" y="1828562"/>
                </a:lnTo>
                <a:lnTo>
                  <a:pt x="110010" y="1792930"/>
                </a:lnTo>
                <a:lnTo>
                  <a:pt x="81615" y="1754575"/>
                </a:lnTo>
                <a:lnTo>
                  <a:pt x="57227" y="1713813"/>
                </a:lnTo>
                <a:lnTo>
                  <a:pt x="36977" y="1670965"/>
                </a:lnTo>
                <a:lnTo>
                  <a:pt x="20997" y="1626347"/>
                </a:lnTo>
                <a:lnTo>
                  <a:pt x="9420" y="1580279"/>
                </a:lnTo>
                <a:lnTo>
                  <a:pt x="2377" y="1533079"/>
                </a:lnTo>
                <a:lnTo>
                  <a:pt x="0" y="1485066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1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6984631" y="0"/>
                </a:lnTo>
                <a:lnTo>
                  <a:pt x="7032642" y="2377"/>
                </a:lnTo>
                <a:lnTo>
                  <a:pt x="7079842" y="9420"/>
                </a:lnTo>
                <a:lnTo>
                  <a:pt x="7125910" y="20997"/>
                </a:lnTo>
                <a:lnTo>
                  <a:pt x="7170528" y="36977"/>
                </a:lnTo>
                <a:lnTo>
                  <a:pt x="7213376" y="57227"/>
                </a:lnTo>
                <a:lnTo>
                  <a:pt x="7254138" y="81616"/>
                </a:lnTo>
                <a:lnTo>
                  <a:pt x="7292493" y="110011"/>
                </a:lnTo>
                <a:lnTo>
                  <a:pt x="7328124" y="142280"/>
                </a:lnTo>
                <a:lnTo>
                  <a:pt x="7360393" y="177911"/>
                </a:lnTo>
                <a:lnTo>
                  <a:pt x="7388788" y="216266"/>
                </a:lnTo>
                <a:lnTo>
                  <a:pt x="7413177" y="257028"/>
                </a:lnTo>
                <a:lnTo>
                  <a:pt x="7433427" y="299877"/>
                </a:lnTo>
                <a:lnTo>
                  <a:pt x="7449407" y="344494"/>
                </a:lnTo>
                <a:lnTo>
                  <a:pt x="7460984" y="390562"/>
                </a:lnTo>
                <a:lnTo>
                  <a:pt x="7468027" y="437762"/>
                </a:lnTo>
                <a:lnTo>
                  <a:pt x="7470404" y="485774"/>
                </a:lnTo>
                <a:lnTo>
                  <a:pt x="7470404" y="1485066"/>
                </a:lnTo>
                <a:lnTo>
                  <a:pt x="7468027" y="1533079"/>
                </a:lnTo>
                <a:lnTo>
                  <a:pt x="7460984" y="1580279"/>
                </a:lnTo>
                <a:lnTo>
                  <a:pt x="7449407" y="1626347"/>
                </a:lnTo>
                <a:lnTo>
                  <a:pt x="7433427" y="1670965"/>
                </a:lnTo>
                <a:lnTo>
                  <a:pt x="7413177" y="1713813"/>
                </a:lnTo>
                <a:lnTo>
                  <a:pt x="7388788" y="1754575"/>
                </a:lnTo>
                <a:lnTo>
                  <a:pt x="7360393" y="1792930"/>
                </a:lnTo>
                <a:lnTo>
                  <a:pt x="7328124" y="1828562"/>
                </a:lnTo>
                <a:lnTo>
                  <a:pt x="7292493" y="1860831"/>
                </a:lnTo>
                <a:lnTo>
                  <a:pt x="7254138" y="1889225"/>
                </a:lnTo>
                <a:lnTo>
                  <a:pt x="7213376" y="1913614"/>
                </a:lnTo>
                <a:lnTo>
                  <a:pt x="7170528" y="1933864"/>
                </a:lnTo>
                <a:lnTo>
                  <a:pt x="7125910" y="1949844"/>
                </a:lnTo>
                <a:lnTo>
                  <a:pt x="7079842" y="1961421"/>
                </a:lnTo>
                <a:lnTo>
                  <a:pt x="7032642" y="1968464"/>
                </a:lnTo>
                <a:lnTo>
                  <a:pt x="6984629" y="1970841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5"/>
          <p:cNvSpPr txBox="1"/>
          <p:nvPr/>
        </p:nvSpPr>
        <p:spPr>
          <a:xfrm>
            <a:off x="1734389" y="6591095"/>
            <a:ext cx="6157595" cy="175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Затверджують річний кошторис витрат  (бюджет) органів студентського  самоврядування, вносять до нього  зміни та доповнення, заслуховують звіт  про його виконання;</a:t>
            </a:r>
            <a:endParaRPr sz="22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619046" y="6995790"/>
            <a:ext cx="956310" cy="956310"/>
            <a:chOff x="619046" y="6995790"/>
            <a:chExt cx="956310" cy="956310"/>
          </a:xfrm>
        </p:grpSpPr>
        <p:sp>
          <p:nvSpPr>
            <p:cNvPr id="136" name="Google Shape;136;p5"/>
            <p:cNvSpPr/>
            <p:nvPr/>
          </p:nvSpPr>
          <p:spPr>
            <a:xfrm>
              <a:off x="619046" y="6995790"/>
              <a:ext cx="956310" cy="956310"/>
            </a:xfrm>
            <a:custGeom>
              <a:rect b="b" l="l" r="r" t="t"/>
              <a:pathLst>
                <a:path extrusionOk="0" h="956309" w="956310">
                  <a:moveTo>
                    <a:pt x="478073" y="956134"/>
                  </a:moveTo>
                  <a:lnTo>
                    <a:pt x="429187" y="953666"/>
                  </a:lnTo>
                  <a:lnTo>
                    <a:pt x="381719" y="946421"/>
                  </a:lnTo>
                  <a:lnTo>
                    <a:pt x="335904" y="934641"/>
                  </a:lnTo>
                  <a:lnTo>
                    <a:pt x="291981" y="918565"/>
                  </a:lnTo>
                  <a:lnTo>
                    <a:pt x="250191" y="898434"/>
                  </a:lnTo>
                  <a:lnTo>
                    <a:pt x="210775" y="874488"/>
                  </a:lnTo>
                  <a:lnTo>
                    <a:pt x="173972" y="846967"/>
                  </a:lnTo>
                  <a:lnTo>
                    <a:pt x="140022" y="816111"/>
                  </a:lnTo>
                  <a:lnTo>
                    <a:pt x="109167" y="782162"/>
                  </a:lnTo>
                  <a:lnTo>
                    <a:pt x="81646" y="745359"/>
                  </a:lnTo>
                  <a:lnTo>
                    <a:pt x="57700" y="705942"/>
                  </a:lnTo>
                  <a:lnTo>
                    <a:pt x="37568" y="664152"/>
                  </a:lnTo>
                  <a:lnTo>
                    <a:pt x="21492" y="620229"/>
                  </a:lnTo>
                  <a:lnTo>
                    <a:pt x="9712" y="574414"/>
                  </a:lnTo>
                  <a:lnTo>
                    <a:pt x="2468" y="526946"/>
                  </a:lnTo>
                  <a:lnTo>
                    <a:pt x="0" y="478067"/>
                  </a:lnTo>
                  <a:lnTo>
                    <a:pt x="2468" y="429187"/>
                  </a:lnTo>
                  <a:lnTo>
                    <a:pt x="9712" y="381719"/>
                  </a:lnTo>
                  <a:lnTo>
                    <a:pt x="21492" y="335904"/>
                  </a:lnTo>
                  <a:lnTo>
                    <a:pt x="37568" y="291981"/>
                  </a:lnTo>
                  <a:lnTo>
                    <a:pt x="57700" y="250191"/>
                  </a:lnTo>
                  <a:lnTo>
                    <a:pt x="81646" y="210775"/>
                  </a:lnTo>
                  <a:lnTo>
                    <a:pt x="109167" y="173972"/>
                  </a:lnTo>
                  <a:lnTo>
                    <a:pt x="140022" y="140022"/>
                  </a:lnTo>
                  <a:lnTo>
                    <a:pt x="173972" y="109167"/>
                  </a:lnTo>
                  <a:lnTo>
                    <a:pt x="210775" y="81646"/>
                  </a:lnTo>
                  <a:lnTo>
                    <a:pt x="250191" y="57700"/>
                  </a:lnTo>
                  <a:lnTo>
                    <a:pt x="291981" y="37568"/>
                  </a:lnTo>
                  <a:lnTo>
                    <a:pt x="335904" y="21492"/>
                  </a:lnTo>
                  <a:lnTo>
                    <a:pt x="381719" y="9712"/>
                  </a:lnTo>
                  <a:lnTo>
                    <a:pt x="429187" y="2468"/>
                  </a:lnTo>
                  <a:lnTo>
                    <a:pt x="478067" y="0"/>
                  </a:lnTo>
                  <a:lnTo>
                    <a:pt x="526946" y="2468"/>
                  </a:lnTo>
                  <a:lnTo>
                    <a:pt x="574414" y="9712"/>
                  </a:lnTo>
                  <a:lnTo>
                    <a:pt x="620229" y="21492"/>
                  </a:lnTo>
                  <a:lnTo>
                    <a:pt x="664152" y="37568"/>
                  </a:lnTo>
                  <a:lnTo>
                    <a:pt x="705942" y="57700"/>
                  </a:lnTo>
                  <a:lnTo>
                    <a:pt x="745358" y="81646"/>
                  </a:lnTo>
                  <a:lnTo>
                    <a:pt x="782162" y="109167"/>
                  </a:lnTo>
                  <a:lnTo>
                    <a:pt x="816111" y="140022"/>
                  </a:lnTo>
                  <a:lnTo>
                    <a:pt x="846966" y="173972"/>
                  </a:lnTo>
                  <a:lnTo>
                    <a:pt x="874487" y="210775"/>
                  </a:lnTo>
                  <a:lnTo>
                    <a:pt x="898433" y="250191"/>
                  </a:lnTo>
                  <a:lnTo>
                    <a:pt x="918565" y="291981"/>
                  </a:lnTo>
                  <a:lnTo>
                    <a:pt x="934641" y="335904"/>
                  </a:lnTo>
                  <a:lnTo>
                    <a:pt x="946421" y="381719"/>
                  </a:lnTo>
                  <a:lnTo>
                    <a:pt x="953665" y="429187"/>
                  </a:lnTo>
                  <a:lnTo>
                    <a:pt x="956134" y="478067"/>
                  </a:lnTo>
                  <a:lnTo>
                    <a:pt x="953665" y="526946"/>
                  </a:lnTo>
                  <a:lnTo>
                    <a:pt x="946421" y="574414"/>
                  </a:lnTo>
                  <a:lnTo>
                    <a:pt x="934641" y="620229"/>
                  </a:lnTo>
                  <a:lnTo>
                    <a:pt x="918565" y="664152"/>
                  </a:lnTo>
                  <a:lnTo>
                    <a:pt x="898433" y="705942"/>
                  </a:lnTo>
                  <a:lnTo>
                    <a:pt x="874487" y="745359"/>
                  </a:lnTo>
                  <a:lnTo>
                    <a:pt x="846966" y="782162"/>
                  </a:lnTo>
                  <a:lnTo>
                    <a:pt x="816111" y="816111"/>
                  </a:lnTo>
                  <a:lnTo>
                    <a:pt x="782162" y="846967"/>
                  </a:lnTo>
                  <a:lnTo>
                    <a:pt x="745358" y="874488"/>
                  </a:lnTo>
                  <a:lnTo>
                    <a:pt x="705942" y="898434"/>
                  </a:lnTo>
                  <a:lnTo>
                    <a:pt x="664152" y="918565"/>
                  </a:lnTo>
                  <a:lnTo>
                    <a:pt x="620229" y="934641"/>
                  </a:lnTo>
                  <a:lnTo>
                    <a:pt x="574414" y="946421"/>
                  </a:lnTo>
                  <a:lnTo>
                    <a:pt x="526946" y="953666"/>
                  </a:lnTo>
                  <a:lnTo>
                    <a:pt x="478073" y="956134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683973" y="7060715"/>
              <a:ext cx="826769" cy="826769"/>
            </a:xfrm>
            <a:custGeom>
              <a:rect b="b" l="l" r="r" t="t"/>
              <a:pathLst>
                <a:path extrusionOk="0" h="826770" w="826769">
                  <a:moveTo>
                    <a:pt x="413144" y="826280"/>
                  </a:moveTo>
                  <a:lnTo>
                    <a:pt x="364959" y="823500"/>
                  </a:lnTo>
                  <a:lnTo>
                    <a:pt x="318410" y="815369"/>
                  </a:lnTo>
                  <a:lnTo>
                    <a:pt x="273805" y="802194"/>
                  </a:lnTo>
                  <a:lnTo>
                    <a:pt x="231451" y="784288"/>
                  </a:lnTo>
                  <a:lnTo>
                    <a:pt x="191660" y="761959"/>
                  </a:lnTo>
                  <a:lnTo>
                    <a:pt x="154742" y="735518"/>
                  </a:lnTo>
                  <a:lnTo>
                    <a:pt x="121005" y="705274"/>
                  </a:lnTo>
                  <a:lnTo>
                    <a:pt x="90762" y="671538"/>
                  </a:lnTo>
                  <a:lnTo>
                    <a:pt x="64320" y="634620"/>
                  </a:lnTo>
                  <a:lnTo>
                    <a:pt x="41992" y="594829"/>
                  </a:lnTo>
                  <a:lnTo>
                    <a:pt x="24085" y="552475"/>
                  </a:lnTo>
                  <a:lnTo>
                    <a:pt x="10911" y="507869"/>
                  </a:lnTo>
                  <a:lnTo>
                    <a:pt x="2779" y="461321"/>
                  </a:lnTo>
                  <a:lnTo>
                    <a:pt x="0" y="413140"/>
                  </a:lnTo>
                  <a:lnTo>
                    <a:pt x="2779" y="364959"/>
                  </a:lnTo>
                  <a:lnTo>
                    <a:pt x="10911" y="318411"/>
                  </a:lnTo>
                  <a:lnTo>
                    <a:pt x="24085" y="273805"/>
                  </a:lnTo>
                  <a:lnTo>
                    <a:pt x="41992" y="231451"/>
                  </a:lnTo>
                  <a:lnTo>
                    <a:pt x="64320" y="191660"/>
                  </a:lnTo>
                  <a:lnTo>
                    <a:pt x="90762" y="154742"/>
                  </a:lnTo>
                  <a:lnTo>
                    <a:pt x="121005" y="121006"/>
                  </a:lnTo>
                  <a:lnTo>
                    <a:pt x="154742" y="90762"/>
                  </a:lnTo>
                  <a:lnTo>
                    <a:pt x="191660" y="64321"/>
                  </a:lnTo>
                  <a:lnTo>
                    <a:pt x="231451" y="41992"/>
                  </a:lnTo>
                  <a:lnTo>
                    <a:pt x="273805" y="24085"/>
                  </a:lnTo>
                  <a:lnTo>
                    <a:pt x="318410" y="10911"/>
                  </a:lnTo>
                  <a:lnTo>
                    <a:pt x="364959" y="2779"/>
                  </a:lnTo>
                  <a:lnTo>
                    <a:pt x="413140" y="0"/>
                  </a:lnTo>
                  <a:lnTo>
                    <a:pt x="461321" y="2779"/>
                  </a:lnTo>
                  <a:lnTo>
                    <a:pt x="507869" y="10911"/>
                  </a:lnTo>
                  <a:lnTo>
                    <a:pt x="552475" y="24085"/>
                  </a:lnTo>
                  <a:lnTo>
                    <a:pt x="594828" y="41992"/>
                  </a:lnTo>
                  <a:lnTo>
                    <a:pt x="634619" y="64321"/>
                  </a:lnTo>
                  <a:lnTo>
                    <a:pt x="671538" y="90762"/>
                  </a:lnTo>
                  <a:lnTo>
                    <a:pt x="705274" y="121006"/>
                  </a:lnTo>
                  <a:lnTo>
                    <a:pt x="735518" y="154742"/>
                  </a:lnTo>
                  <a:lnTo>
                    <a:pt x="761959" y="191660"/>
                  </a:lnTo>
                  <a:lnTo>
                    <a:pt x="784288" y="231451"/>
                  </a:lnTo>
                  <a:lnTo>
                    <a:pt x="802194" y="273805"/>
                  </a:lnTo>
                  <a:lnTo>
                    <a:pt x="815369" y="318411"/>
                  </a:lnTo>
                  <a:lnTo>
                    <a:pt x="823501" y="364959"/>
                  </a:lnTo>
                  <a:lnTo>
                    <a:pt x="826280" y="413140"/>
                  </a:lnTo>
                  <a:lnTo>
                    <a:pt x="823501" y="461321"/>
                  </a:lnTo>
                  <a:lnTo>
                    <a:pt x="815369" y="507869"/>
                  </a:lnTo>
                  <a:lnTo>
                    <a:pt x="802194" y="552475"/>
                  </a:lnTo>
                  <a:lnTo>
                    <a:pt x="784288" y="594829"/>
                  </a:lnTo>
                  <a:lnTo>
                    <a:pt x="761959" y="634620"/>
                  </a:lnTo>
                  <a:lnTo>
                    <a:pt x="735518" y="671538"/>
                  </a:lnTo>
                  <a:lnTo>
                    <a:pt x="705274" y="705274"/>
                  </a:lnTo>
                  <a:lnTo>
                    <a:pt x="671538" y="735518"/>
                  </a:lnTo>
                  <a:lnTo>
                    <a:pt x="634619" y="761959"/>
                  </a:lnTo>
                  <a:lnTo>
                    <a:pt x="594828" y="784288"/>
                  </a:lnTo>
                  <a:lnTo>
                    <a:pt x="552475" y="802194"/>
                  </a:lnTo>
                  <a:lnTo>
                    <a:pt x="507869" y="815369"/>
                  </a:lnTo>
                  <a:lnTo>
                    <a:pt x="461321" y="823500"/>
                  </a:lnTo>
                  <a:lnTo>
                    <a:pt x="413144" y="826280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8" name="Google Shape;138;p5"/>
          <p:cNvSpPr txBox="1"/>
          <p:nvPr/>
        </p:nvSpPr>
        <p:spPr>
          <a:xfrm>
            <a:off x="844662" y="7239941"/>
            <a:ext cx="505459" cy="454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03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0237436" y="6488438"/>
            <a:ext cx="7470775" cy="1971039"/>
          </a:xfrm>
          <a:custGeom>
            <a:rect b="b" l="l" r="r" t="t"/>
            <a:pathLst>
              <a:path extrusionOk="0" h="1971040" w="7470775">
                <a:moveTo>
                  <a:pt x="6984629" y="1970841"/>
                </a:moveTo>
                <a:lnTo>
                  <a:pt x="485774" y="1970841"/>
                </a:lnTo>
                <a:lnTo>
                  <a:pt x="437761" y="1968464"/>
                </a:lnTo>
                <a:lnTo>
                  <a:pt x="390562" y="1961421"/>
                </a:lnTo>
                <a:lnTo>
                  <a:pt x="344494" y="1949844"/>
                </a:lnTo>
                <a:lnTo>
                  <a:pt x="299876" y="1933864"/>
                </a:lnTo>
                <a:lnTo>
                  <a:pt x="257027" y="1913614"/>
                </a:lnTo>
                <a:lnTo>
                  <a:pt x="216266" y="1889225"/>
                </a:lnTo>
                <a:lnTo>
                  <a:pt x="177911" y="1860831"/>
                </a:lnTo>
                <a:lnTo>
                  <a:pt x="142280" y="1828562"/>
                </a:lnTo>
                <a:lnTo>
                  <a:pt x="110010" y="1792930"/>
                </a:lnTo>
                <a:lnTo>
                  <a:pt x="81615" y="1754575"/>
                </a:lnTo>
                <a:lnTo>
                  <a:pt x="57227" y="1713813"/>
                </a:lnTo>
                <a:lnTo>
                  <a:pt x="36977" y="1670965"/>
                </a:lnTo>
                <a:lnTo>
                  <a:pt x="20997" y="1626347"/>
                </a:lnTo>
                <a:lnTo>
                  <a:pt x="9420" y="1580279"/>
                </a:lnTo>
                <a:lnTo>
                  <a:pt x="2376" y="1533079"/>
                </a:lnTo>
                <a:lnTo>
                  <a:pt x="0" y="1485071"/>
                </a:lnTo>
                <a:lnTo>
                  <a:pt x="0" y="485770"/>
                </a:lnTo>
                <a:lnTo>
                  <a:pt x="2376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1"/>
                </a:lnTo>
                <a:lnTo>
                  <a:pt x="216266" y="81616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6984629" y="0"/>
                </a:lnTo>
                <a:lnTo>
                  <a:pt x="7032642" y="2377"/>
                </a:lnTo>
                <a:lnTo>
                  <a:pt x="7079842" y="9420"/>
                </a:lnTo>
                <a:lnTo>
                  <a:pt x="7125910" y="20997"/>
                </a:lnTo>
                <a:lnTo>
                  <a:pt x="7170528" y="36977"/>
                </a:lnTo>
                <a:lnTo>
                  <a:pt x="7213376" y="57227"/>
                </a:lnTo>
                <a:lnTo>
                  <a:pt x="7254138" y="81616"/>
                </a:lnTo>
                <a:lnTo>
                  <a:pt x="7292494" y="110011"/>
                </a:lnTo>
                <a:lnTo>
                  <a:pt x="7328125" y="142280"/>
                </a:lnTo>
                <a:lnTo>
                  <a:pt x="7360394" y="177911"/>
                </a:lnTo>
                <a:lnTo>
                  <a:pt x="7388789" y="216266"/>
                </a:lnTo>
                <a:lnTo>
                  <a:pt x="7413177" y="257028"/>
                </a:lnTo>
                <a:lnTo>
                  <a:pt x="7433427" y="299877"/>
                </a:lnTo>
                <a:lnTo>
                  <a:pt x="7449407" y="344494"/>
                </a:lnTo>
                <a:lnTo>
                  <a:pt x="7460984" y="390562"/>
                </a:lnTo>
                <a:lnTo>
                  <a:pt x="7468027" y="437762"/>
                </a:lnTo>
                <a:lnTo>
                  <a:pt x="7470404" y="485770"/>
                </a:lnTo>
                <a:lnTo>
                  <a:pt x="7470404" y="1485071"/>
                </a:lnTo>
                <a:lnTo>
                  <a:pt x="7468027" y="1533079"/>
                </a:lnTo>
                <a:lnTo>
                  <a:pt x="7460984" y="1580279"/>
                </a:lnTo>
                <a:lnTo>
                  <a:pt x="7449407" y="1626347"/>
                </a:lnTo>
                <a:lnTo>
                  <a:pt x="7433427" y="1670965"/>
                </a:lnTo>
                <a:lnTo>
                  <a:pt x="7413177" y="1713813"/>
                </a:lnTo>
                <a:lnTo>
                  <a:pt x="7388789" y="1754575"/>
                </a:lnTo>
                <a:lnTo>
                  <a:pt x="7360394" y="1792930"/>
                </a:lnTo>
                <a:lnTo>
                  <a:pt x="7328125" y="1828562"/>
                </a:lnTo>
                <a:lnTo>
                  <a:pt x="7292494" y="1860831"/>
                </a:lnTo>
                <a:lnTo>
                  <a:pt x="7254138" y="1889225"/>
                </a:lnTo>
                <a:lnTo>
                  <a:pt x="7213376" y="1913614"/>
                </a:lnTo>
                <a:lnTo>
                  <a:pt x="7170528" y="1933864"/>
                </a:lnTo>
                <a:lnTo>
                  <a:pt x="7125910" y="1949844"/>
                </a:lnTo>
                <a:lnTo>
                  <a:pt x="7079842" y="1961421"/>
                </a:lnTo>
                <a:lnTo>
                  <a:pt x="7032642" y="1968464"/>
                </a:lnTo>
                <a:lnTo>
                  <a:pt x="6984629" y="1970841"/>
                </a:lnTo>
                <a:close/>
              </a:path>
            </a:pathLst>
          </a:custGeom>
          <a:solidFill>
            <a:srgbClr val="2D5CA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5"/>
          <p:cNvSpPr txBox="1"/>
          <p:nvPr/>
        </p:nvSpPr>
        <p:spPr>
          <a:xfrm>
            <a:off x="10802852" y="6631492"/>
            <a:ext cx="6350635" cy="1591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Обирають контрольно-ревізійну комісію з  числа студентів (курсантів) для здійснення  поточного контролю за станом використання  майна та виконання бюджету органів  студентського самоврядування.</a:t>
            </a:r>
            <a:endParaRPr sz="205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5"/>
          <p:cNvGrpSpPr/>
          <p:nvPr/>
        </p:nvGrpSpPr>
        <p:grpSpPr>
          <a:xfrm>
            <a:off x="9759369" y="6995790"/>
            <a:ext cx="956310" cy="956310"/>
            <a:chOff x="9759369" y="6995790"/>
            <a:chExt cx="956310" cy="956310"/>
          </a:xfrm>
        </p:grpSpPr>
        <p:sp>
          <p:nvSpPr>
            <p:cNvPr id="142" name="Google Shape;142;p5"/>
            <p:cNvSpPr/>
            <p:nvPr/>
          </p:nvSpPr>
          <p:spPr>
            <a:xfrm>
              <a:off x="9759369" y="6995790"/>
              <a:ext cx="956310" cy="956310"/>
            </a:xfrm>
            <a:custGeom>
              <a:rect b="b" l="l" r="r" t="t"/>
              <a:pathLst>
                <a:path extrusionOk="0" h="956309" w="956309">
                  <a:moveTo>
                    <a:pt x="478073" y="956134"/>
                  </a:moveTo>
                  <a:lnTo>
                    <a:pt x="429187" y="953666"/>
                  </a:lnTo>
                  <a:lnTo>
                    <a:pt x="381719" y="946421"/>
                  </a:lnTo>
                  <a:lnTo>
                    <a:pt x="335904" y="934641"/>
                  </a:lnTo>
                  <a:lnTo>
                    <a:pt x="291981" y="918565"/>
                  </a:lnTo>
                  <a:lnTo>
                    <a:pt x="250191" y="898434"/>
                  </a:lnTo>
                  <a:lnTo>
                    <a:pt x="210775" y="874488"/>
                  </a:lnTo>
                  <a:lnTo>
                    <a:pt x="173971" y="846967"/>
                  </a:lnTo>
                  <a:lnTo>
                    <a:pt x="140022" y="816111"/>
                  </a:lnTo>
                  <a:lnTo>
                    <a:pt x="109167" y="782162"/>
                  </a:lnTo>
                  <a:lnTo>
                    <a:pt x="81646" y="745359"/>
                  </a:lnTo>
                  <a:lnTo>
                    <a:pt x="57699" y="705942"/>
                  </a:lnTo>
                  <a:lnTo>
                    <a:pt x="37568" y="664152"/>
                  </a:lnTo>
                  <a:lnTo>
                    <a:pt x="21492" y="620229"/>
                  </a:lnTo>
                  <a:lnTo>
                    <a:pt x="9712" y="574414"/>
                  </a:lnTo>
                  <a:lnTo>
                    <a:pt x="2467" y="526946"/>
                  </a:lnTo>
                  <a:lnTo>
                    <a:pt x="0" y="478062"/>
                  </a:lnTo>
                  <a:lnTo>
                    <a:pt x="2467" y="429187"/>
                  </a:lnTo>
                  <a:lnTo>
                    <a:pt x="9712" y="381719"/>
                  </a:lnTo>
                  <a:lnTo>
                    <a:pt x="21492" y="335904"/>
                  </a:lnTo>
                  <a:lnTo>
                    <a:pt x="37568" y="291981"/>
                  </a:lnTo>
                  <a:lnTo>
                    <a:pt x="57699" y="250191"/>
                  </a:lnTo>
                  <a:lnTo>
                    <a:pt x="81646" y="210775"/>
                  </a:lnTo>
                  <a:lnTo>
                    <a:pt x="109167" y="173972"/>
                  </a:lnTo>
                  <a:lnTo>
                    <a:pt x="140022" y="140022"/>
                  </a:lnTo>
                  <a:lnTo>
                    <a:pt x="173971" y="109167"/>
                  </a:lnTo>
                  <a:lnTo>
                    <a:pt x="210775" y="81646"/>
                  </a:lnTo>
                  <a:lnTo>
                    <a:pt x="250191" y="57700"/>
                  </a:lnTo>
                  <a:lnTo>
                    <a:pt x="291981" y="37568"/>
                  </a:lnTo>
                  <a:lnTo>
                    <a:pt x="335904" y="21492"/>
                  </a:lnTo>
                  <a:lnTo>
                    <a:pt x="381719" y="9712"/>
                  </a:lnTo>
                  <a:lnTo>
                    <a:pt x="429187" y="2468"/>
                  </a:lnTo>
                  <a:lnTo>
                    <a:pt x="478066" y="0"/>
                  </a:lnTo>
                  <a:lnTo>
                    <a:pt x="526946" y="2468"/>
                  </a:lnTo>
                  <a:lnTo>
                    <a:pt x="574414" y="9712"/>
                  </a:lnTo>
                  <a:lnTo>
                    <a:pt x="620229" y="21492"/>
                  </a:lnTo>
                  <a:lnTo>
                    <a:pt x="664152" y="37568"/>
                  </a:lnTo>
                  <a:lnTo>
                    <a:pt x="705942" y="57700"/>
                  </a:lnTo>
                  <a:lnTo>
                    <a:pt x="745358" y="81646"/>
                  </a:lnTo>
                  <a:lnTo>
                    <a:pt x="782162" y="109167"/>
                  </a:lnTo>
                  <a:lnTo>
                    <a:pt x="816111" y="140022"/>
                  </a:lnTo>
                  <a:lnTo>
                    <a:pt x="846966" y="173972"/>
                  </a:lnTo>
                  <a:lnTo>
                    <a:pt x="874487" y="210775"/>
                  </a:lnTo>
                  <a:lnTo>
                    <a:pt x="898434" y="250191"/>
                  </a:lnTo>
                  <a:lnTo>
                    <a:pt x="918565" y="291981"/>
                  </a:lnTo>
                  <a:lnTo>
                    <a:pt x="934641" y="335904"/>
                  </a:lnTo>
                  <a:lnTo>
                    <a:pt x="946421" y="381719"/>
                  </a:lnTo>
                  <a:lnTo>
                    <a:pt x="953665" y="429187"/>
                  </a:lnTo>
                  <a:lnTo>
                    <a:pt x="956133" y="478067"/>
                  </a:lnTo>
                  <a:lnTo>
                    <a:pt x="953665" y="526946"/>
                  </a:lnTo>
                  <a:lnTo>
                    <a:pt x="946421" y="574414"/>
                  </a:lnTo>
                  <a:lnTo>
                    <a:pt x="934641" y="620229"/>
                  </a:lnTo>
                  <a:lnTo>
                    <a:pt x="918565" y="664152"/>
                  </a:lnTo>
                  <a:lnTo>
                    <a:pt x="898434" y="705942"/>
                  </a:lnTo>
                  <a:lnTo>
                    <a:pt x="874487" y="745359"/>
                  </a:lnTo>
                  <a:lnTo>
                    <a:pt x="846966" y="782162"/>
                  </a:lnTo>
                  <a:lnTo>
                    <a:pt x="816111" y="816111"/>
                  </a:lnTo>
                  <a:lnTo>
                    <a:pt x="782162" y="846967"/>
                  </a:lnTo>
                  <a:lnTo>
                    <a:pt x="745358" y="874488"/>
                  </a:lnTo>
                  <a:lnTo>
                    <a:pt x="705942" y="898434"/>
                  </a:lnTo>
                  <a:lnTo>
                    <a:pt x="664152" y="918565"/>
                  </a:lnTo>
                  <a:lnTo>
                    <a:pt x="620229" y="934641"/>
                  </a:lnTo>
                  <a:lnTo>
                    <a:pt x="574414" y="946421"/>
                  </a:lnTo>
                  <a:lnTo>
                    <a:pt x="526946" y="953666"/>
                  </a:lnTo>
                  <a:lnTo>
                    <a:pt x="478073" y="956134"/>
                  </a:lnTo>
                  <a:close/>
                </a:path>
              </a:pathLst>
            </a:custGeom>
            <a:solidFill>
              <a:srgbClr val="E3132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9824297" y="7060715"/>
              <a:ext cx="826769" cy="826769"/>
            </a:xfrm>
            <a:custGeom>
              <a:rect b="b" l="l" r="r" t="t"/>
              <a:pathLst>
                <a:path extrusionOk="0" h="826770" w="826770">
                  <a:moveTo>
                    <a:pt x="413144" y="826280"/>
                  </a:moveTo>
                  <a:lnTo>
                    <a:pt x="364959" y="823500"/>
                  </a:lnTo>
                  <a:lnTo>
                    <a:pt x="318410" y="815369"/>
                  </a:lnTo>
                  <a:lnTo>
                    <a:pt x="273805" y="802194"/>
                  </a:lnTo>
                  <a:lnTo>
                    <a:pt x="231451" y="784288"/>
                  </a:lnTo>
                  <a:lnTo>
                    <a:pt x="191660" y="761959"/>
                  </a:lnTo>
                  <a:lnTo>
                    <a:pt x="154742" y="735518"/>
                  </a:lnTo>
                  <a:lnTo>
                    <a:pt x="121005" y="705274"/>
                  </a:lnTo>
                  <a:lnTo>
                    <a:pt x="90762" y="671538"/>
                  </a:lnTo>
                  <a:lnTo>
                    <a:pt x="64320" y="634620"/>
                  </a:lnTo>
                  <a:lnTo>
                    <a:pt x="41991" y="594829"/>
                  </a:lnTo>
                  <a:lnTo>
                    <a:pt x="24085" y="552475"/>
                  </a:lnTo>
                  <a:lnTo>
                    <a:pt x="10911" y="507869"/>
                  </a:lnTo>
                  <a:lnTo>
                    <a:pt x="2779" y="461321"/>
                  </a:lnTo>
                  <a:lnTo>
                    <a:pt x="0" y="413142"/>
                  </a:lnTo>
                  <a:lnTo>
                    <a:pt x="2779" y="364959"/>
                  </a:lnTo>
                  <a:lnTo>
                    <a:pt x="10911" y="318411"/>
                  </a:lnTo>
                  <a:lnTo>
                    <a:pt x="24085" y="273805"/>
                  </a:lnTo>
                  <a:lnTo>
                    <a:pt x="41991" y="231451"/>
                  </a:lnTo>
                  <a:lnTo>
                    <a:pt x="64320" y="191660"/>
                  </a:lnTo>
                  <a:lnTo>
                    <a:pt x="90762" y="154742"/>
                  </a:lnTo>
                  <a:lnTo>
                    <a:pt x="121005" y="121006"/>
                  </a:lnTo>
                  <a:lnTo>
                    <a:pt x="154742" y="90762"/>
                  </a:lnTo>
                  <a:lnTo>
                    <a:pt x="191660" y="64321"/>
                  </a:lnTo>
                  <a:lnTo>
                    <a:pt x="231451" y="41992"/>
                  </a:lnTo>
                  <a:lnTo>
                    <a:pt x="273805" y="24085"/>
                  </a:lnTo>
                  <a:lnTo>
                    <a:pt x="318410" y="10911"/>
                  </a:lnTo>
                  <a:lnTo>
                    <a:pt x="364959" y="2779"/>
                  </a:lnTo>
                  <a:lnTo>
                    <a:pt x="413140" y="0"/>
                  </a:lnTo>
                  <a:lnTo>
                    <a:pt x="461321" y="2779"/>
                  </a:lnTo>
                  <a:lnTo>
                    <a:pt x="507869" y="10911"/>
                  </a:lnTo>
                  <a:lnTo>
                    <a:pt x="552475" y="24085"/>
                  </a:lnTo>
                  <a:lnTo>
                    <a:pt x="594828" y="41992"/>
                  </a:lnTo>
                  <a:lnTo>
                    <a:pt x="634619" y="64321"/>
                  </a:lnTo>
                  <a:lnTo>
                    <a:pt x="671538" y="90762"/>
                  </a:lnTo>
                  <a:lnTo>
                    <a:pt x="705274" y="121006"/>
                  </a:lnTo>
                  <a:lnTo>
                    <a:pt x="735517" y="154742"/>
                  </a:lnTo>
                  <a:lnTo>
                    <a:pt x="761959" y="191660"/>
                  </a:lnTo>
                  <a:lnTo>
                    <a:pt x="784288" y="231451"/>
                  </a:lnTo>
                  <a:lnTo>
                    <a:pt x="802194" y="273805"/>
                  </a:lnTo>
                  <a:lnTo>
                    <a:pt x="815368" y="318411"/>
                  </a:lnTo>
                  <a:lnTo>
                    <a:pt x="823500" y="364959"/>
                  </a:lnTo>
                  <a:lnTo>
                    <a:pt x="826279" y="413138"/>
                  </a:lnTo>
                  <a:lnTo>
                    <a:pt x="823500" y="461321"/>
                  </a:lnTo>
                  <a:lnTo>
                    <a:pt x="815368" y="507869"/>
                  </a:lnTo>
                  <a:lnTo>
                    <a:pt x="802194" y="552475"/>
                  </a:lnTo>
                  <a:lnTo>
                    <a:pt x="784288" y="594829"/>
                  </a:lnTo>
                  <a:lnTo>
                    <a:pt x="761959" y="634620"/>
                  </a:lnTo>
                  <a:lnTo>
                    <a:pt x="735517" y="671538"/>
                  </a:lnTo>
                  <a:lnTo>
                    <a:pt x="705274" y="705274"/>
                  </a:lnTo>
                  <a:lnTo>
                    <a:pt x="671538" y="735518"/>
                  </a:lnTo>
                  <a:lnTo>
                    <a:pt x="634619" y="761959"/>
                  </a:lnTo>
                  <a:lnTo>
                    <a:pt x="594828" y="784288"/>
                  </a:lnTo>
                  <a:lnTo>
                    <a:pt x="552475" y="802194"/>
                  </a:lnTo>
                  <a:lnTo>
                    <a:pt x="507869" y="815369"/>
                  </a:lnTo>
                  <a:lnTo>
                    <a:pt x="461321" y="823500"/>
                  </a:lnTo>
                  <a:lnTo>
                    <a:pt x="413144" y="826280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4" name="Google Shape;144;p5"/>
          <p:cNvSpPr txBox="1"/>
          <p:nvPr/>
        </p:nvSpPr>
        <p:spPr>
          <a:xfrm>
            <a:off x="9988718" y="7239941"/>
            <a:ext cx="497840" cy="454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04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A33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31461" y="0"/>
            <a:ext cx="1356540" cy="21592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6"/>
          <p:cNvGrpSpPr/>
          <p:nvPr/>
        </p:nvGrpSpPr>
        <p:grpSpPr>
          <a:xfrm>
            <a:off x="0" y="1423239"/>
            <a:ext cx="17093564" cy="8864183"/>
            <a:chOff x="0" y="1423239"/>
            <a:chExt cx="17093564" cy="8864183"/>
          </a:xfrm>
        </p:grpSpPr>
        <p:sp>
          <p:nvSpPr>
            <p:cNvPr id="152" name="Google Shape;152;p6"/>
            <p:cNvSpPr/>
            <p:nvPr/>
          </p:nvSpPr>
          <p:spPr>
            <a:xfrm>
              <a:off x="0" y="8603016"/>
              <a:ext cx="1341755" cy="1684020"/>
            </a:xfrm>
            <a:custGeom>
              <a:rect b="b" l="l" r="r" t="t"/>
              <a:pathLst>
                <a:path extrusionOk="0" h="1684020" w="134175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95" y="370415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2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28117" y="1530045"/>
                  </a:lnTo>
                  <a:lnTo>
                    <a:pt x="1241651" y="1589632"/>
                  </a:lnTo>
                  <a:lnTo>
                    <a:pt x="1253030" y="1649671"/>
                  </a:lnTo>
                  <a:lnTo>
                    <a:pt x="1258407" y="1683982"/>
                  </a:lnTo>
                  <a:lnTo>
                    <a:pt x="1341095" y="1683982"/>
                  </a:lnTo>
                  <a:lnTo>
                    <a:pt x="1341471" y="1657314"/>
                  </a:lnTo>
                  <a:lnTo>
                    <a:pt x="1341377" y="1639266"/>
                  </a:lnTo>
                  <a:lnTo>
                    <a:pt x="1341092" y="1621223"/>
                  </a:lnTo>
                  <a:lnTo>
                    <a:pt x="1339086" y="1567122"/>
                  </a:lnTo>
                  <a:lnTo>
                    <a:pt x="1335357" y="1513114"/>
                  </a:lnTo>
                  <a:lnTo>
                    <a:pt x="1329909" y="1459254"/>
                  </a:lnTo>
                  <a:lnTo>
                    <a:pt x="1322747" y="1405594"/>
                  </a:lnTo>
                  <a:lnTo>
                    <a:pt x="1313878" y="1352192"/>
                  </a:lnTo>
                  <a:lnTo>
                    <a:pt x="1303313" y="1299103"/>
                  </a:lnTo>
                  <a:lnTo>
                    <a:pt x="1291061" y="1246380"/>
                  </a:lnTo>
                  <a:lnTo>
                    <a:pt x="1277135" y="1194075"/>
                  </a:lnTo>
                  <a:lnTo>
                    <a:pt x="1261549" y="1142243"/>
                  </a:lnTo>
                  <a:lnTo>
                    <a:pt x="1244319" y="1090940"/>
                  </a:lnTo>
                  <a:lnTo>
                    <a:pt x="1225465" y="1040216"/>
                  </a:lnTo>
                  <a:lnTo>
                    <a:pt x="1205002" y="990120"/>
                  </a:lnTo>
                  <a:lnTo>
                    <a:pt x="1182953" y="940707"/>
                  </a:lnTo>
                  <a:lnTo>
                    <a:pt x="1159342" y="892028"/>
                  </a:lnTo>
                  <a:lnTo>
                    <a:pt x="1134191" y="844131"/>
                  </a:lnTo>
                  <a:lnTo>
                    <a:pt x="1107526" y="797063"/>
                  </a:lnTo>
                  <a:lnTo>
                    <a:pt x="1079375" y="750875"/>
                  </a:lnTo>
                  <a:lnTo>
                    <a:pt x="1049767" y="705615"/>
                  </a:lnTo>
                  <a:lnTo>
                    <a:pt x="1018733" y="661328"/>
                  </a:lnTo>
                  <a:lnTo>
                    <a:pt x="986301" y="618058"/>
                  </a:lnTo>
                  <a:lnTo>
                    <a:pt x="952507" y="575849"/>
                  </a:lnTo>
                  <a:lnTo>
                    <a:pt x="917387" y="534748"/>
                  </a:lnTo>
                  <a:lnTo>
                    <a:pt x="880974" y="494794"/>
                  </a:lnTo>
                  <a:lnTo>
                    <a:pt x="843306" y="456027"/>
                  </a:lnTo>
                  <a:lnTo>
                    <a:pt x="804422" y="418489"/>
                  </a:lnTo>
                  <a:lnTo>
                    <a:pt x="764362" y="382218"/>
                  </a:lnTo>
                  <a:lnTo>
                    <a:pt x="723167" y="347250"/>
                  </a:lnTo>
                  <a:lnTo>
                    <a:pt x="680878" y="313621"/>
                  </a:lnTo>
                  <a:lnTo>
                    <a:pt x="637538" y="281365"/>
                  </a:lnTo>
                  <a:lnTo>
                    <a:pt x="593194" y="250517"/>
                  </a:lnTo>
                  <a:lnTo>
                    <a:pt x="547890" y="221107"/>
                  </a:lnTo>
                  <a:lnTo>
                    <a:pt x="501670" y="193164"/>
                  </a:lnTo>
                  <a:lnTo>
                    <a:pt x="454583" y="166718"/>
                  </a:lnTo>
                  <a:lnTo>
                    <a:pt x="406680" y="141797"/>
                  </a:lnTo>
                  <a:lnTo>
                    <a:pt x="358006" y="118424"/>
                  </a:lnTo>
                  <a:lnTo>
                    <a:pt x="308611" y="96625"/>
                  </a:lnTo>
                  <a:lnTo>
                    <a:pt x="258546" y="76421"/>
                  </a:lnTo>
                  <a:lnTo>
                    <a:pt x="207865" y="57833"/>
                  </a:lnTo>
                  <a:lnTo>
                    <a:pt x="156618" y="40881"/>
                  </a:lnTo>
                  <a:lnTo>
                    <a:pt x="104854" y="25581"/>
                  </a:lnTo>
                  <a:lnTo>
                    <a:pt x="52630" y="11949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A0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0" y="8788822"/>
              <a:ext cx="1334135" cy="1498600"/>
            </a:xfrm>
            <a:custGeom>
              <a:rect b="b" l="l" r="r" t="t"/>
              <a:pathLst>
                <a:path extrusionOk="0" h="1498600" w="1334135">
                  <a:moveTo>
                    <a:pt x="0" y="0"/>
                  </a:moveTo>
                  <a:lnTo>
                    <a:pt x="0" y="294144"/>
                  </a:lnTo>
                  <a:lnTo>
                    <a:pt x="29485" y="301830"/>
                  </a:lnTo>
                  <a:lnTo>
                    <a:pt x="58818" y="310046"/>
                  </a:lnTo>
                  <a:lnTo>
                    <a:pt x="117025" y="328068"/>
                  </a:lnTo>
                  <a:lnTo>
                    <a:pt x="174547" y="348187"/>
                  </a:lnTo>
                  <a:lnTo>
                    <a:pt x="231306" y="370377"/>
                  </a:lnTo>
                  <a:lnTo>
                    <a:pt x="287230" y="394608"/>
                  </a:lnTo>
                  <a:lnTo>
                    <a:pt x="342244" y="420850"/>
                  </a:lnTo>
                  <a:lnTo>
                    <a:pt x="396279" y="449068"/>
                  </a:lnTo>
                  <a:lnTo>
                    <a:pt x="449263" y="479225"/>
                  </a:lnTo>
                  <a:lnTo>
                    <a:pt x="501127" y="511281"/>
                  </a:lnTo>
                  <a:lnTo>
                    <a:pt x="551803" y="545196"/>
                  </a:lnTo>
                  <a:lnTo>
                    <a:pt x="601225" y="580924"/>
                  </a:lnTo>
                  <a:lnTo>
                    <a:pt x="649329" y="618420"/>
                  </a:lnTo>
                  <a:lnTo>
                    <a:pt x="696052" y="657633"/>
                  </a:lnTo>
                  <a:lnTo>
                    <a:pt x="741333" y="698515"/>
                  </a:lnTo>
                  <a:lnTo>
                    <a:pt x="785114" y="741009"/>
                  </a:lnTo>
                  <a:lnTo>
                    <a:pt x="827336" y="785062"/>
                  </a:lnTo>
                  <a:lnTo>
                    <a:pt x="867945" y="830616"/>
                  </a:lnTo>
                  <a:lnTo>
                    <a:pt x="906888" y="877611"/>
                  </a:lnTo>
                  <a:lnTo>
                    <a:pt x="944114" y="925987"/>
                  </a:lnTo>
                  <a:lnTo>
                    <a:pt x="979575" y="975679"/>
                  </a:lnTo>
                  <a:lnTo>
                    <a:pt x="1013224" y="1026624"/>
                  </a:lnTo>
                  <a:lnTo>
                    <a:pt x="1045017" y="1078755"/>
                  </a:lnTo>
                  <a:lnTo>
                    <a:pt x="1074914" y="1132003"/>
                  </a:lnTo>
                  <a:lnTo>
                    <a:pt x="1102873" y="1186300"/>
                  </a:lnTo>
                  <a:lnTo>
                    <a:pt x="1128861" y="1241574"/>
                  </a:lnTo>
                  <a:lnTo>
                    <a:pt x="1152842" y="1297754"/>
                  </a:lnTo>
                  <a:lnTo>
                    <a:pt x="1174786" y="1354765"/>
                  </a:lnTo>
                  <a:lnTo>
                    <a:pt x="1194663" y="1412535"/>
                  </a:lnTo>
                  <a:lnTo>
                    <a:pt x="1212448" y="1470987"/>
                  </a:lnTo>
                  <a:lnTo>
                    <a:pt x="1219925" y="1498177"/>
                  </a:lnTo>
                  <a:lnTo>
                    <a:pt x="1334006" y="1498177"/>
                  </a:lnTo>
                  <a:lnTo>
                    <a:pt x="1329909" y="1459254"/>
                  </a:lnTo>
                  <a:lnTo>
                    <a:pt x="1319980" y="1387763"/>
                  </a:lnTo>
                  <a:lnTo>
                    <a:pt x="1307023" y="1316762"/>
                  </a:lnTo>
                  <a:lnTo>
                    <a:pt x="1291061" y="1246380"/>
                  </a:lnTo>
                  <a:lnTo>
                    <a:pt x="1272124" y="1176744"/>
                  </a:lnTo>
                  <a:lnTo>
                    <a:pt x="1250245" y="1107981"/>
                  </a:lnTo>
                  <a:lnTo>
                    <a:pt x="1225465" y="1040216"/>
                  </a:lnTo>
                  <a:lnTo>
                    <a:pt x="1197828" y="973572"/>
                  </a:lnTo>
                  <a:lnTo>
                    <a:pt x="1167385" y="908171"/>
                  </a:lnTo>
                  <a:lnTo>
                    <a:pt x="1134191" y="844131"/>
                  </a:lnTo>
                  <a:lnTo>
                    <a:pt x="1098307" y="781568"/>
                  </a:lnTo>
                  <a:lnTo>
                    <a:pt x="1059798" y="720597"/>
                  </a:lnTo>
                  <a:lnTo>
                    <a:pt x="1018733" y="661328"/>
                  </a:lnTo>
                  <a:lnTo>
                    <a:pt x="975187" y="603869"/>
                  </a:lnTo>
                  <a:lnTo>
                    <a:pt x="929240" y="548324"/>
                  </a:lnTo>
                  <a:lnTo>
                    <a:pt x="880974" y="494794"/>
                  </a:lnTo>
                  <a:lnTo>
                    <a:pt x="830479" y="443377"/>
                  </a:lnTo>
                  <a:lnTo>
                    <a:pt x="777845" y="394166"/>
                  </a:lnTo>
                  <a:lnTo>
                    <a:pt x="723167" y="347250"/>
                  </a:lnTo>
                  <a:lnTo>
                    <a:pt x="666547" y="302715"/>
                  </a:lnTo>
                  <a:lnTo>
                    <a:pt x="608086" y="260642"/>
                  </a:lnTo>
                  <a:lnTo>
                    <a:pt x="547890" y="221107"/>
                  </a:lnTo>
                  <a:lnTo>
                    <a:pt x="486070" y="184181"/>
                  </a:lnTo>
                  <a:lnTo>
                    <a:pt x="422737" y="149933"/>
                  </a:lnTo>
                  <a:lnTo>
                    <a:pt x="358006" y="118424"/>
                  </a:lnTo>
                  <a:lnTo>
                    <a:pt x="291996" y="89712"/>
                  </a:lnTo>
                  <a:lnTo>
                    <a:pt x="224826" y="63849"/>
                  </a:lnTo>
                  <a:lnTo>
                    <a:pt x="156618" y="40881"/>
                  </a:lnTo>
                  <a:lnTo>
                    <a:pt x="87496" y="20851"/>
                  </a:lnTo>
                  <a:lnTo>
                    <a:pt x="17586" y="3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5CA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028699" y="1423239"/>
              <a:ext cx="16064865" cy="7176134"/>
            </a:xfrm>
            <a:custGeom>
              <a:rect b="b" l="l" r="r" t="t"/>
              <a:pathLst>
                <a:path extrusionOk="0" h="7176134" w="16064865">
                  <a:moveTo>
                    <a:pt x="15579012" y="7175690"/>
                  </a:moveTo>
                  <a:lnTo>
                    <a:pt x="485774" y="7175690"/>
                  </a:lnTo>
                  <a:lnTo>
                    <a:pt x="437762" y="7173313"/>
                  </a:lnTo>
                  <a:lnTo>
                    <a:pt x="390562" y="7166270"/>
                  </a:lnTo>
                  <a:lnTo>
                    <a:pt x="344494" y="7154693"/>
                  </a:lnTo>
                  <a:lnTo>
                    <a:pt x="299876" y="7138713"/>
                  </a:lnTo>
                  <a:lnTo>
                    <a:pt x="257028" y="7118463"/>
                  </a:lnTo>
                  <a:lnTo>
                    <a:pt x="216266" y="7094074"/>
                  </a:lnTo>
                  <a:lnTo>
                    <a:pt x="177911" y="7065679"/>
                  </a:lnTo>
                  <a:lnTo>
                    <a:pt x="142280" y="7033410"/>
                  </a:lnTo>
                  <a:lnTo>
                    <a:pt x="110010" y="6997779"/>
                  </a:lnTo>
                  <a:lnTo>
                    <a:pt x="81615" y="6959423"/>
                  </a:lnTo>
                  <a:lnTo>
                    <a:pt x="57227" y="6918662"/>
                  </a:lnTo>
                  <a:lnTo>
                    <a:pt x="36977" y="6875813"/>
                  </a:lnTo>
                  <a:lnTo>
                    <a:pt x="20997" y="6831196"/>
                  </a:lnTo>
                  <a:lnTo>
                    <a:pt x="9420" y="6785128"/>
                  </a:lnTo>
                  <a:lnTo>
                    <a:pt x="2377" y="6737928"/>
                  </a:lnTo>
                  <a:lnTo>
                    <a:pt x="0" y="6689916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6"/>
                  </a:lnTo>
                  <a:lnTo>
                    <a:pt x="485772" y="0"/>
                  </a:lnTo>
                  <a:lnTo>
                    <a:pt x="15579015" y="0"/>
                  </a:lnTo>
                  <a:lnTo>
                    <a:pt x="15627025" y="2376"/>
                  </a:lnTo>
                  <a:lnTo>
                    <a:pt x="15674225" y="9420"/>
                  </a:lnTo>
                  <a:lnTo>
                    <a:pt x="15720293" y="20997"/>
                  </a:lnTo>
                  <a:lnTo>
                    <a:pt x="15764910" y="36977"/>
                  </a:lnTo>
                  <a:lnTo>
                    <a:pt x="15807759" y="57227"/>
                  </a:lnTo>
                  <a:lnTo>
                    <a:pt x="15848520" y="81615"/>
                  </a:lnTo>
                  <a:lnTo>
                    <a:pt x="15886875" y="110010"/>
                  </a:lnTo>
                  <a:lnTo>
                    <a:pt x="15922506" y="142280"/>
                  </a:lnTo>
                  <a:lnTo>
                    <a:pt x="15954775" y="177911"/>
                  </a:lnTo>
                  <a:lnTo>
                    <a:pt x="15983170" y="216266"/>
                  </a:lnTo>
                  <a:lnTo>
                    <a:pt x="16007559" y="257028"/>
                  </a:lnTo>
                  <a:lnTo>
                    <a:pt x="16027809" y="299876"/>
                  </a:lnTo>
                  <a:lnTo>
                    <a:pt x="16043789" y="344494"/>
                  </a:lnTo>
                  <a:lnTo>
                    <a:pt x="16055367" y="390562"/>
                  </a:lnTo>
                  <a:lnTo>
                    <a:pt x="16062410" y="437761"/>
                  </a:lnTo>
                  <a:lnTo>
                    <a:pt x="16064787" y="485774"/>
                  </a:lnTo>
                  <a:lnTo>
                    <a:pt x="16064787" y="6689916"/>
                  </a:lnTo>
                  <a:lnTo>
                    <a:pt x="16062410" y="6737928"/>
                  </a:lnTo>
                  <a:lnTo>
                    <a:pt x="16055367" y="6785128"/>
                  </a:lnTo>
                  <a:lnTo>
                    <a:pt x="16043789" y="6831196"/>
                  </a:lnTo>
                  <a:lnTo>
                    <a:pt x="16027809" y="6875813"/>
                  </a:lnTo>
                  <a:lnTo>
                    <a:pt x="16007559" y="6918662"/>
                  </a:lnTo>
                  <a:lnTo>
                    <a:pt x="15983170" y="6959423"/>
                  </a:lnTo>
                  <a:lnTo>
                    <a:pt x="15954775" y="6997779"/>
                  </a:lnTo>
                  <a:lnTo>
                    <a:pt x="15922506" y="7033410"/>
                  </a:lnTo>
                  <a:lnTo>
                    <a:pt x="15886875" y="7065679"/>
                  </a:lnTo>
                  <a:lnTo>
                    <a:pt x="15848520" y="7094074"/>
                  </a:lnTo>
                  <a:lnTo>
                    <a:pt x="15807759" y="7118463"/>
                  </a:lnTo>
                  <a:lnTo>
                    <a:pt x="15764910" y="7138713"/>
                  </a:lnTo>
                  <a:lnTo>
                    <a:pt x="15720293" y="7154693"/>
                  </a:lnTo>
                  <a:lnTo>
                    <a:pt x="15674225" y="7166270"/>
                  </a:lnTo>
                  <a:lnTo>
                    <a:pt x="15627025" y="7173313"/>
                  </a:lnTo>
                  <a:lnTo>
                    <a:pt x="15579012" y="7175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55" name="Google Shape;15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5357" y="3981178"/>
              <a:ext cx="6486524" cy="3371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37177" y="3981178"/>
              <a:ext cx="6934199" cy="3486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53421" y="3576359"/>
              <a:ext cx="3762374" cy="4467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6"/>
          <p:cNvSpPr txBox="1"/>
          <p:nvPr>
            <p:ph type="title"/>
          </p:nvPr>
        </p:nvSpPr>
        <p:spPr>
          <a:xfrm>
            <a:off x="3851255" y="1462656"/>
            <a:ext cx="11312525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385819" lvl="0" marL="3397884" marR="5080" rtl="0" algn="l">
              <a:lnSpc>
                <a:spcPct val="116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000000"/>
                </a:solidFill>
              </a:rPr>
              <a:t>Органи студентського самоврядування в  Європі та Україні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2023-06-03T06:58:44Z</dcterms:created>
  <dc:creator>Студентське Самоврядування Запорізької політехніки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2023-06-03T00:00:00Z</vt:filetime>
  </property>
  <property fmtid="{D5CDD505-2E9C-101B-9397-08002B2CF9AE}" pid="3" name="Creator">
    <vt:lpwstr>Canva</vt:lpwstr>
  </property>
  <property fmtid="{D5CDD505-2E9C-101B-9397-08002B2CF9AE}" pid="4" name="LastSaved">
    <vt:filetime>2023-06-03T00:00:00Z</vt:filetime>
  </property>
</Properties>
</file>